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4830" r:id="rId5"/>
    <p:sldId id="4826" r:id="rId6"/>
    <p:sldId id="4833" r:id="rId7"/>
    <p:sldId id="4828" r:id="rId8"/>
    <p:sldId id="4834" r:id="rId9"/>
    <p:sldId id="4835" r:id="rId10"/>
    <p:sldId id="4836" r:id="rId11"/>
    <p:sldId id="4837" r:id="rId12"/>
    <p:sldId id="4838" r:id="rId13"/>
    <p:sldId id="4839" r:id="rId14"/>
    <p:sldId id="4840" r:id="rId15"/>
    <p:sldId id="4852" r:id="rId16"/>
    <p:sldId id="4853" r:id="rId17"/>
    <p:sldId id="4854" r:id="rId18"/>
    <p:sldId id="4872" r:id="rId19"/>
    <p:sldId id="4875" r:id="rId20"/>
    <p:sldId id="4860" r:id="rId21"/>
    <p:sldId id="4861" r:id="rId22"/>
    <p:sldId id="4857" r:id="rId23"/>
    <p:sldId id="4866" r:id="rId24"/>
    <p:sldId id="4832" r:id="rId25"/>
    <p:sldId id="4850" r:id="rId26"/>
    <p:sldId id="4876" r:id="rId27"/>
    <p:sldId id="4878" r:id="rId28"/>
    <p:sldId id="4829" r:id="rId29"/>
    <p:sldId id="4880" r:id="rId30"/>
    <p:sldId id="4879" r:id="rId31"/>
  </p:sldIdLst>
  <p:sldSz cx="12192000" cy="6858000"/>
  <p:notesSz cx="6858000" cy="9144000"/>
  <p:custDataLst>
    <p:tags r:id="rId34"/>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134554-1A0C-4AD3-3E51-3B171C1D6EF5}" name="Lüthi Martin (LUM)" initials="LM(" userId="Lüthi Martin (LUM)" providerId="None"/>
  <p188:author id="{341CE2AA-6CDB-077B-CCA8-B50010CDB339}" name="Rast Hanspeter (RSP)" initials="R(" userId="S::hanspeter.rast@suva.ch::6bb7cfcd-22f6-4abd-98f9-69e766992a56" providerId="AD"/>
  <p188:author id="{22C112BA-D551-2129-DEBC-4FFB2B5F19DE}" name="Schmid Claudia (C6S)" initials="SC(" userId="Schmid Claudia (C6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culus Illustration GmbH" initials="OIG"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0B8CF"/>
    <a:srgbClr val="90A100"/>
    <a:srgbClr val="F29EBE"/>
    <a:srgbClr val="F1F2F4"/>
    <a:srgbClr val="262626"/>
    <a:srgbClr val="FFFFFF"/>
    <a:srgbClr val="FCE300"/>
    <a:srgbClr val="FFC180"/>
    <a:srgbClr val="80DC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44" autoAdjust="0"/>
  </p:normalViewPr>
  <p:slideViewPr>
    <p:cSldViewPr snapToGrid="0">
      <p:cViewPr>
        <p:scale>
          <a:sx n="130" d="100"/>
          <a:sy n="130" d="100"/>
        </p:scale>
        <p:origin x="1432" y="332"/>
      </p:cViewPr>
      <p:guideLst>
        <p:guide pos="3840"/>
        <p:guide orient="horz" pos="3702"/>
      </p:guideLst>
    </p:cSldViewPr>
  </p:slid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ze Herbert (SH8)" userId="2020109c-ffbb-4eb5-8f16-fe0dfea4e054" providerId="ADAL" clId="{9D8387AC-C672-4582-837B-2C8723CC13CA}"/>
    <pc:docChg chg="undo custSel modSld">
      <pc:chgData name="Schulze Herbert (SH8)" userId="2020109c-ffbb-4eb5-8f16-fe0dfea4e054" providerId="ADAL" clId="{9D8387AC-C672-4582-837B-2C8723CC13CA}" dt="2023-08-10T06:33:13.974" v="182" actId="255"/>
      <pc:docMkLst>
        <pc:docMk/>
      </pc:docMkLst>
      <pc:sldChg chg="addSp delSp modSp mod modNotesTx">
        <pc:chgData name="Schulze Herbert (SH8)" userId="2020109c-ffbb-4eb5-8f16-fe0dfea4e054" providerId="ADAL" clId="{9D8387AC-C672-4582-837B-2C8723CC13CA}" dt="2023-08-10T06:21:37.913" v="181" actId="2711"/>
        <pc:sldMkLst>
          <pc:docMk/>
          <pc:sldMk cId="3081329248" sldId="4830"/>
        </pc:sldMkLst>
        <pc:spChg chg="add del mod">
          <ac:chgData name="Schulze Herbert (SH8)" userId="2020109c-ffbb-4eb5-8f16-fe0dfea4e054" providerId="ADAL" clId="{9D8387AC-C672-4582-837B-2C8723CC13CA}" dt="2023-08-09T11:57:26.276" v="3" actId="478"/>
          <ac:spMkLst>
            <pc:docMk/>
            <pc:sldMk cId="3081329248" sldId="4830"/>
            <ac:spMk id="3" creationId="{51EA0CB7-E035-44B5-4DE2-BEE87E5D0A53}"/>
          </ac:spMkLst>
        </pc:spChg>
        <pc:spChg chg="add del mod">
          <ac:chgData name="Schulze Herbert (SH8)" userId="2020109c-ffbb-4eb5-8f16-fe0dfea4e054" providerId="ADAL" clId="{9D8387AC-C672-4582-837B-2C8723CC13CA}" dt="2023-08-09T13:24:55.580" v="107" actId="478"/>
          <ac:spMkLst>
            <pc:docMk/>
            <pc:sldMk cId="3081329248" sldId="4830"/>
            <ac:spMk id="4" creationId="{3B5FF2D5-CB51-812A-20D7-AB6DEEC60A29}"/>
          </ac:spMkLst>
        </pc:spChg>
        <pc:spChg chg="mod">
          <ac:chgData name="Schulze Herbert (SH8)" userId="2020109c-ffbb-4eb5-8f16-fe0dfea4e054" providerId="ADAL" clId="{9D8387AC-C672-4582-837B-2C8723CC13CA}" dt="2023-08-09T13:53:03.248" v="165" actId="20577"/>
          <ac:spMkLst>
            <pc:docMk/>
            <pc:sldMk cId="3081329248" sldId="4830"/>
            <ac:spMk id="29" creationId="{A69DF583-702E-A3E1-0041-25FAE9E46380}"/>
          </ac:spMkLst>
        </pc:spChg>
      </pc:sldChg>
      <pc:sldChg chg="addSp modSp mod">
        <pc:chgData name="Schulze Herbert (SH8)" userId="2020109c-ffbb-4eb5-8f16-fe0dfea4e054" providerId="ADAL" clId="{9D8387AC-C672-4582-837B-2C8723CC13CA}" dt="2023-08-10T06:33:13.974" v="182" actId="255"/>
        <pc:sldMkLst>
          <pc:docMk/>
          <pc:sldMk cId="2662463896" sldId="4879"/>
        </pc:sldMkLst>
        <pc:spChg chg="add mod">
          <ac:chgData name="Schulze Herbert (SH8)" userId="2020109c-ffbb-4eb5-8f16-fe0dfea4e054" providerId="ADAL" clId="{9D8387AC-C672-4582-837B-2C8723CC13CA}" dt="2023-08-10T06:33:13.974" v="182" actId="255"/>
          <ac:spMkLst>
            <pc:docMk/>
            <pc:sldMk cId="2662463896" sldId="4879"/>
            <ac:spMk id="2" creationId="{DAD6610D-599A-2707-5F61-066F470EC67C}"/>
          </ac:spMkLst>
        </pc:spChg>
        <pc:spChg chg="mod">
          <ac:chgData name="Schulze Herbert (SH8)" userId="2020109c-ffbb-4eb5-8f16-fe0dfea4e054" providerId="ADAL" clId="{9D8387AC-C672-4582-837B-2C8723CC13CA}" dt="2023-08-09T13:33:48.600" v="113" actId="20577"/>
          <ac:spMkLst>
            <pc:docMk/>
            <pc:sldMk cId="2662463896" sldId="4879"/>
            <ac:spMk id="4" creationId="{F33AED88-B41F-8F41-8585-288286A7304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8/11/2023</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2haende.c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pros.ch/de/welcher-handschuh-fuer-welchen-beru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uva.ch/de-ch/unfall/unfall/schadenmeldu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mn-lt"/>
                <a:ea typeface="Calibri" panose="020F0502020204030204" pitchFamily="34" charset="0"/>
              </a:rPr>
              <a:t>Diese Präsentation basiert auf einem Online-Kurs, der von Perrenoud + </a:t>
            </a:r>
            <a:r>
              <a:rPr lang="de-CH" sz="1200" dirty="0" err="1">
                <a:effectLst/>
                <a:latin typeface="+mn-lt"/>
                <a:ea typeface="Calibri" panose="020F0502020204030204" pitchFamily="34" charset="0"/>
              </a:rPr>
              <a:t>Gogniat</a:t>
            </a:r>
            <a:r>
              <a:rPr lang="de-CH" sz="1200" dirty="0">
                <a:effectLst/>
                <a:latin typeface="+mn-lt"/>
                <a:ea typeface="Calibri" panose="020F0502020204030204" pitchFamily="34" charset="0"/>
              </a:rPr>
              <a:t> für die frühere Homepage </a:t>
            </a:r>
            <a:r>
              <a:rPr lang="de-CH" sz="1200" u="sng" dirty="0">
                <a:solidFill>
                  <a:srgbClr val="0563C1"/>
                </a:solidFill>
                <a:effectLst/>
                <a:latin typeface="+mn-lt"/>
                <a:ea typeface="Calibri" panose="020F0502020204030204" pitchFamily="34" charset="0"/>
                <a:hlinkClick r:id="rId3"/>
              </a:rPr>
              <a:t>www.2haende.ch</a:t>
            </a:r>
            <a:r>
              <a:rPr lang="de-CH" sz="1200" dirty="0">
                <a:effectLst/>
                <a:latin typeface="+mn-lt"/>
                <a:ea typeface="Calibri" panose="020F0502020204030204" pitchFamily="34" charset="0"/>
              </a:rPr>
              <a:t> geschaffen wurde. 2haende.ch hat ihre Webseite eingestellt und den Inhalt der Suva übertragen. Die vorliegende Präsentation wurde von der Suva überarbeitet und steht Ihnen in einer aktuellen Fassung für Ausbildungszwecke zur Verfügung. Vielen Dank, dass Sie diese Schulungsunterlagen nutzen und sich für den Hautschutz einsetzen. </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156865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Auch wenn Reizung und Allergie oft zusammen genannt werden, handelt es sich dabei um sehr unterschiedliche Erscheinungen. Die Reizung ist grundsätzlich reversibel, während die Allergie (basierend auf dem immunologischen Gedächtnis) irreversibel ist. Beim Auftreten einer Kontaktallergie ist es oft unumgänglich, den Beruf zu wechseln.</a:t>
            </a:r>
          </a:p>
          <a:p>
            <a:r>
              <a:rPr lang="de-DE"/>
              <a:t>Deshalb muss die Entstehung einer Allergie durch geeignete Pflege- und </a:t>
            </a:r>
            <a:r>
              <a:rPr lang="de-DE" err="1"/>
              <a:t>Schutzmassnahmen</a:t>
            </a:r>
            <a:r>
              <a:rPr lang="de-DE"/>
              <a:t> unbedingt vermieden werden. Die ersten Anzeichen von Reizung sind ein Alarmsignal und verlangen unverzügliches Handeln.</a:t>
            </a: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5422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Es gibt zwei Hauptarten von Hautreizung: die akute Reizung und die kumulative Reizung.</a:t>
            </a:r>
          </a:p>
          <a:p>
            <a:endParaRPr lang="de-DE" b="1"/>
          </a:p>
          <a:p>
            <a:r>
              <a:rPr lang="de-DE" b="0"/>
              <a:t>Akute Reizung:</a:t>
            </a:r>
          </a:p>
          <a:p>
            <a:r>
              <a:rPr lang="de-DE"/>
              <a:t>Die Auswirkungen einer plötzlich einsetzenden, schädigenden Einwirkung auf die Haut sind allgemein bekannt, zum Beispiel bei einer Verbrennung durch Feuer, mit </a:t>
            </a:r>
            <a:r>
              <a:rPr lang="de-DE" err="1"/>
              <a:t>heissem</a:t>
            </a:r>
            <a:r>
              <a:rPr lang="de-DE"/>
              <a:t> Wasser oder einer ätzenden Flüssigkeit. In diesem Fall tritt eine rasche und schmerzhafte Rötung auf, die sich allmählich bessert, falls die Verletzung nicht allzu schwer ist. Diese Situation entspricht einer akuten Reizung.</a:t>
            </a:r>
          </a:p>
          <a:p>
            <a:endParaRPr lang="de-DE" b="1"/>
          </a:p>
          <a:p>
            <a:r>
              <a:rPr lang="de-DE" b="0"/>
              <a:t>Kumulative Reizung:</a:t>
            </a:r>
          </a:p>
          <a:p>
            <a:r>
              <a:rPr lang="de-DE"/>
              <a:t>Im Berufsalltag sind die Hände im Allgemeinen vielfältigen schwächeren Einflüssen ausgesetzt, die sich im Verlauf des Arbeitstages wiederholen. Häufiger Kontakt mit Reinigungsmitteln, </a:t>
            </a:r>
            <a:r>
              <a:rPr lang="de-DE" err="1"/>
              <a:t>Industrieöl</a:t>
            </a:r>
            <a:r>
              <a:rPr lang="de-DE"/>
              <a:t>, Erde oder Zement sind Beispiele dafür. Wenn die negativen Einwirkungen kurz aufeinander folgen, summieren sich deren Effekte, bis Symptome einer Reizung entstehen. Diese sind gleich stark wie bei einer akuten Reizung, auch wenn sie gerne unterschätzt werden.</a:t>
            </a:r>
          </a:p>
        </p:txBody>
      </p:sp>
      <p:sp>
        <p:nvSpPr>
          <p:cNvPr id="4" name="Slide Number Placehold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416515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und können zu folgenden Symptomen führen: rote, trockene Hände mit Rissen.</a:t>
            </a:r>
          </a:p>
          <a:p>
            <a:endParaRPr lang="de-DE"/>
          </a:p>
          <a:p>
            <a:r>
              <a:rPr lang="de-DE"/>
              <a:t>Berufe im Gesundheitswesen: </a:t>
            </a:r>
          </a:p>
          <a:p>
            <a:r>
              <a:rPr lang="de-DE"/>
              <a:t>Wiederholte Reinigung und Desinfektion der Hände können zu Hautreizung führen.</a:t>
            </a: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235796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err="1"/>
              <a:t>Coiffeusen</a:t>
            </a:r>
            <a:r>
              <a:rPr lang="de-DE"/>
              <a:t>, Coiffeure: </a:t>
            </a:r>
          </a:p>
          <a:p>
            <a:r>
              <a:rPr lang="de-DE"/>
              <a:t>Der wiederholte Kontakt mit Shampoo und anderen </a:t>
            </a:r>
            <a:r>
              <a:rPr lang="de-DE" sz="1800" kern="1200">
                <a:effectLst/>
                <a:latin typeface="Calibri" panose="020F0502020204030204" pitchFamily="34" charset="0"/>
                <a:ea typeface="Calibri" panose="020F0502020204030204" pitchFamily="34" charset="0"/>
              </a:rPr>
              <a:t>Haarpflegeprodukten</a:t>
            </a:r>
            <a:r>
              <a:rPr lang="de-DE"/>
              <a:t>, verbunden mit häufigem Waschen der Hände, ist die Hauptursache für Hautreizungen.</a:t>
            </a: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13</a:t>
            </a:fld>
            <a:endParaRPr lang="en-US"/>
          </a:p>
        </p:txBody>
      </p:sp>
    </p:spTree>
    <p:extLst>
      <p:ext uri="{BB962C8B-B14F-4D97-AF65-F5344CB8AC3E}">
        <p14:creationId xmlns:p14="http://schemas.microsoft.com/office/powerpoint/2010/main" val="304815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pPr>
              <a:lnSpc>
                <a:spcPct val="107000"/>
              </a:lnSpc>
              <a:spcAft>
                <a:spcPts val="800"/>
              </a:spcAft>
            </a:pPr>
            <a:endParaRPr lang="de-DE" sz="1800" kern="12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CH" sz="1800" kern="1200">
                <a:effectLst/>
                <a:latin typeface="Calibri" panose="020F0502020204030204" pitchFamily="34" charset="0"/>
                <a:ea typeface="Calibri" panose="020F0502020204030204" pitchFamily="34" charset="0"/>
                <a:cs typeface="Calibri" panose="020F0502020204030204" pitchFamily="34" charset="0"/>
              </a:rPr>
              <a:t>Maurer/-in und andere Bauberufe:</a:t>
            </a:r>
            <a:r>
              <a:rPr lang="de-DE" sz="1800" kern="120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de-DE" sz="1800" kern="1200">
                <a:effectLst/>
                <a:latin typeface="Calibri" panose="020F0502020204030204" pitchFamily="34" charset="0"/>
                <a:ea typeface="Calibri" panose="020F0502020204030204" pitchFamily="34" charset="0"/>
                <a:cs typeface="Calibri" panose="020F0502020204030204" pitchFamily="34" charset="0"/>
              </a:rPr>
              <a:t>Zement und frischer Beton sind als solche Reizstoffe; sie scheuern, sind alkalisch und laugen die Haut aus.</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14</a:t>
            </a:fld>
            <a:endParaRPr lang="en-US"/>
          </a:p>
        </p:txBody>
      </p:sp>
    </p:spTree>
    <p:extLst>
      <p:ext uri="{BB962C8B-B14F-4D97-AF65-F5344CB8AC3E}">
        <p14:creationId xmlns:p14="http://schemas.microsoft.com/office/powerpoint/2010/main" val="249991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a:t>Maschinenmechaniker/-in: </a:t>
            </a:r>
          </a:p>
          <a:p>
            <a:r>
              <a:rPr lang="de-DE"/>
              <a:t>Der konstante Kontakt mit Kühlwasser/Schneidemulsionen und anderen Schmiermitteln führt zu kumulativen Hautreizungen.</a:t>
            </a: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249970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a:t>Automechaniker/-in und Karosseriespengler/-in: </a:t>
            </a:r>
          </a:p>
          <a:p>
            <a:r>
              <a:rPr lang="de-DE"/>
              <a:t>Der Kontakt mit einer Vielzahl von Substanzen(oft Mineralölprodukte) belasten die Hände negativ.</a:t>
            </a:r>
          </a:p>
        </p:txBody>
      </p:sp>
      <p:sp>
        <p:nvSpPr>
          <p:cNvPr id="4" name="Slide Number Placehold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92627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a:t>Maler/-in und Gipser/-in: </a:t>
            </a:r>
          </a:p>
          <a:p>
            <a:r>
              <a:rPr lang="de-DE"/>
              <a:t>Wiederholtes Waschen der Hände mit Lösungsmitteln, die zum Verdünnen der Farbe oder Reinigen der Utensilien bestimmt sind, können Hautschäden verursachen.</a:t>
            </a:r>
            <a:br>
              <a:rPr lang="de-DE"/>
            </a:br>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203286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a:t>Bäcker/-in und Patissiers: </a:t>
            </a:r>
          </a:p>
          <a:p>
            <a:r>
              <a:rPr lang="de-DE"/>
              <a:t>Hauptsächlich ist das Mehl wegen seiner austrocknenden Eigenschaft für Schäden verantwortlich. Das häufige Waschen der Hände und Reinigen der Oberflächen sowie der Umgang mit </a:t>
            </a:r>
            <a:r>
              <a:rPr lang="de-DE" err="1"/>
              <a:t>heissen</a:t>
            </a:r>
            <a:r>
              <a:rPr lang="de-DE"/>
              <a:t> Gegenständen machen die Haut ebenfalls anfällig.</a:t>
            </a:r>
          </a:p>
        </p:txBody>
      </p:sp>
      <p:sp>
        <p:nvSpPr>
          <p:cNvPr id="4" name="Slide Number Placehold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280121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r>
              <a:rPr lang="de-DE"/>
              <a:t>Landwirte, Gemüsebauern, Landschaftsgärtner, Weinbauern, usw.: </a:t>
            </a:r>
          </a:p>
          <a:p>
            <a:r>
              <a:rPr lang="de-DE"/>
              <a:t>Durch den konstanten Kontakt mit Erde und </a:t>
            </a:r>
            <a:r>
              <a:rPr lang="de-DE" sz="1800" kern="1200">
                <a:effectLst/>
                <a:latin typeface="Calibri" panose="020F0502020204030204" pitchFamily="34" charset="0"/>
                <a:ea typeface="Calibri" panose="020F0502020204030204" pitchFamily="34" charset="0"/>
              </a:rPr>
              <a:t>häufig mit</a:t>
            </a:r>
            <a:r>
              <a:rPr lang="de-DE"/>
              <a:t> Wasser </a:t>
            </a:r>
            <a:r>
              <a:rPr lang="de-DE" sz="1800" kern="1200">
                <a:effectLst/>
                <a:latin typeface="Calibri" panose="020F0502020204030204" pitchFamily="34" charset="0"/>
                <a:ea typeface="Calibri" panose="020F0502020204030204" pitchFamily="34" charset="0"/>
              </a:rPr>
              <a:t>kann die Haut auslaugen, </a:t>
            </a:r>
            <a:r>
              <a:rPr lang="de-DE"/>
              <a:t>und bei tiefen Temperaturen entstehen sehr leicht Risse in der Haut.</a:t>
            </a:r>
            <a:br>
              <a:rPr lang="de-DE"/>
            </a:br>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9515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55674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jedem Beruf sind die Hände verschiedenen Reizungen ausgesetzt. Die Wirkungen summieren sich jeweils und können zu folgenden Symptomen führen: rote, trockene Hände mit Rissen.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a:effectLst/>
                <a:latin typeface="Calibri" panose="020F0502020204030204" pitchFamily="34" charset="0"/>
                <a:ea typeface="Calibri" panose="020F0502020204030204" pitchFamily="34" charset="0"/>
                <a:cs typeface="Calibri" panose="020F0502020204030204" pitchFamily="34" charset="0"/>
              </a:rPr>
              <a:t>Steinbearbeitung: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a:effectLst/>
                <a:latin typeface="Calibri" panose="020F0502020204030204" pitchFamily="34" charset="0"/>
                <a:ea typeface="Calibri" panose="020F0502020204030204" pitchFamily="34" charset="0"/>
                <a:cs typeface="Calibri" panose="020F0502020204030204" pitchFamily="34" charset="0"/>
              </a:rPr>
              <a:t>In den Berufen der Steinbearbeitung wird die Haut durch Feuchtigkeit angegriffen (Schneidemulsionen/Kühlwasser), durch raue Oberflächen abgescheuert und durch Steinsplitter und -kanten mit Schnitten verletzt. </a:t>
            </a:r>
            <a:endParaRPr lang="de-CH" sz="1800">
              <a:effectLst/>
              <a:latin typeface="Calibri" panose="020F0502020204030204" pitchFamily="34" charset="0"/>
              <a:ea typeface="Calibri" panose="020F0502020204030204" pitchFamily="34" charset="0"/>
              <a:cs typeface="Times New Roman" panose="02020603050405020304" pitchFamily="18" charset="0"/>
            </a:endParaRPr>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20</a:t>
            </a:fld>
            <a:endParaRPr lang="en-US"/>
          </a:p>
        </p:txBody>
      </p:sp>
    </p:spTree>
    <p:extLst>
      <p:ext uri="{BB962C8B-B14F-4D97-AF65-F5344CB8AC3E}">
        <p14:creationId xmlns:p14="http://schemas.microsoft.com/office/powerpoint/2010/main" val="1404052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solidFill>
                  <a:srgbClr val="212529"/>
                </a:solidFill>
                <a:latin typeface="-apple-system"/>
                <a:ea typeface="-apple-system"/>
                <a:cs typeface="-apple-system"/>
                <a:sym typeface="-apple-system"/>
              </a:defRPr>
            </a:pPr>
            <a:r>
              <a:rPr lang="de-DE" b="0" dirty="0"/>
              <a:t>1. Kontakt vermeiden:</a:t>
            </a:r>
          </a:p>
          <a:p>
            <a:pPr marL="0" indent="0">
              <a:buNone/>
              <a:defRPr>
                <a:solidFill>
                  <a:srgbClr val="212529"/>
                </a:solidFill>
                <a:latin typeface="-apple-system"/>
                <a:ea typeface="-apple-system"/>
                <a:cs typeface="-apple-system"/>
                <a:sym typeface="-apple-system"/>
              </a:defRPr>
            </a:pPr>
            <a:endParaRPr lang="de-DE" b="1" dirty="0"/>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dirty="0"/>
              <a:t>Gebrauchsanweisungen lesen und einhalten. Man sollte über die Gesundheitsrisiken der verwendeten Produkte Bescheid wissen.</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dirty="0"/>
              <a:t>Giftige und allergieauslösende Substanzen nicht mit </a:t>
            </a:r>
            <a:r>
              <a:rPr lang="de-DE" dirty="0" err="1"/>
              <a:t>blossen</a:t>
            </a:r>
            <a:r>
              <a:rPr lang="de-DE" dirty="0"/>
              <a:t> Händen berühren.</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dirty="0"/>
              <a:t>Geeignete Handschuhe tragen.</a:t>
            </a:r>
          </a:p>
        </p:txBody>
      </p:sp>
      <p:sp>
        <p:nvSpPr>
          <p:cNvPr id="4" name="Slide Number Placehold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37194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de-DE" b="0"/>
              <a:t>2. Geeignete Handschuhe tragen:</a:t>
            </a:r>
          </a:p>
          <a:p>
            <a:pPr>
              <a:defRPr>
                <a:solidFill>
                  <a:srgbClr val="212529"/>
                </a:solidFill>
                <a:latin typeface="-apple-system"/>
                <a:ea typeface="-apple-system"/>
                <a:cs typeface="-apple-system"/>
                <a:sym typeface="-apple-system"/>
              </a:defRPr>
            </a:pPr>
            <a:endParaRPr lang="de-DE"/>
          </a:p>
          <a:p>
            <a:pPr>
              <a:defRPr>
                <a:solidFill>
                  <a:srgbClr val="212529"/>
                </a:solidFill>
                <a:latin typeface="-apple-system"/>
                <a:ea typeface="-apple-system"/>
                <a:cs typeface="-apple-system"/>
                <a:sym typeface="-apple-system"/>
              </a:defRPr>
            </a:pPr>
            <a:r>
              <a:rPr lang="de-DE"/>
              <a:t>Nichts ersetzt das Tragen von Handschuhen, aber es müssen die richtigen sein. </a:t>
            </a:r>
          </a:p>
          <a:p>
            <a:pPr>
              <a:defRPr>
                <a:solidFill>
                  <a:srgbClr val="212529"/>
                </a:solidFill>
                <a:latin typeface="-apple-system"/>
                <a:ea typeface="-apple-system"/>
                <a:cs typeface="-apple-system"/>
                <a:sym typeface="-apple-system"/>
              </a:defRPr>
            </a:pPr>
            <a:endParaRPr lang="de-DE"/>
          </a:p>
          <a:p>
            <a:pPr>
              <a:defRPr>
                <a:solidFill>
                  <a:srgbClr val="212529"/>
                </a:solidFill>
                <a:latin typeface="-apple-system"/>
                <a:ea typeface="-apple-system"/>
                <a:cs typeface="-apple-system"/>
                <a:sym typeface="-apple-system"/>
              </a:defRPr>
            </a:pPr>
            <a:r>
              <a:rPr lang="de-DE"/>
              <a:t>Latexhandschuhe werden vor allem bei medizinischen Tätigkeiten angewendet. Sie sind für zahlreiche Stoffe durchlässig und für die meisten Arbeitssituationen in denen Handschuhe notwendig sind ungeeignet.</a:t>
            </a:r>
          </a:p>
          <a:p>
            <a:pPr>
              <a:defRPr>
                <a:solidFill>
                  <a:srgbClr val="212529"/>
                </a:solidFill>
                <a:latin typeface="-apple-system"/>
                <a:ea typeface="-apple-system"/>
                <a:cs typeface="-apple-system"/>
                <a:sym typeface="-apple-system"/>
              </a:defRPr>
            </a:pPr>
            <a:endParaRPr lang="de-DE"/>
          </a:p>
          <a:p>
            <a:pPr>
              <a:defRPr>
                <a:solidFill>
                  <a:srgbClr val="212529"/>
                </a:solidFill>
                <a:latin typeface="-apple-system"/>
                <a:ea typeface="-apple-system"/>
                <a:cs typeface="-apple-system"/>
                <a:sym typeface="-apple-system"/>
              </a:defRPr>
            </a:pPr>
            <a:r>
              <a:rPr lang="de-DE"/>
              <a:t>Unbedingt darauf achten: Handschuhe tragen, die vor den Produkten schützen, mit denen im Berufsalltag gearbeitet wird. Es gibt heute für jeden Beruf eine breite Auswahl an geeigneten Handschuhen. Die Hersteller von Handschuhen liefern alle erforderlichen Angaben für die optimale Wahl des Produkts und den Einsatzzweck. </a:t>
            </a:r>
          </a:p>
          <a:p>
            <a:pPr>
              <a:defRPr>
                <a:solidFill>
                  <a:srgbClr val="212529"/>
                </a:solidFill>
                <a:latin typeface="-apple-system"/>
                <a:ea typeface="-apple-system"/>
                <a:cs typeface="-apple-system"/>
                <a:sym typeface="-apple-system"/>
              </a:defRPr>
            </a:pPr>
            <a:endParaRPr lang="de-DE"/>
          </a:p>
          <a:p>
            <a:pPr>
              <a:defRPr>
                <a:solidFill>
                  <a:srgbClr val="212529"/>
                </a:solidFill>
                <a:latin typeface="-apple-system"/>
                <a:ea typeface="-apple-system"/>
                <a:cs typeface="-apple-system"/>
                <a:sym typeface="-apple-system"/>
              </a:defRPr>
            </a:pPr>
            <a:r>
              <a:rPr lang="de-DE"/>
              <a:t>Weitere Informationen auf:  </a:t>
            </a:r>
            <a:r>
              <a:rPr lang="de-DE" u="sng">
                <a:solidFill>
                  <a:srgbClr val="0563C1"/>
                </a:solidFill>
                <a:uFill>
                  <a:solidFill>
                    <a:srgbClr val="0563C1"/>
                  </a:solidFill>
                </a:uFill>
                <a:hlinkClick r:id="rId3"/>
              </a:rPr>
              <a:t>https://www.sapros.ch/de/welcher-handschuh-fuer-welchen-beruf</a:t>
            </a:r>
            <a:endParaRPr lang="de-DE" sz="1200" u="sng" kern="1200">
              <a:solidFill>
                <a:srgbClr val="0070C0"/>
              </a:solidFill>
              <a:uFill>
                <a:solidFill>
                  <a:srgbClr val="0563C1"/>
                </a:solidFill>
              </a:uFill>
              <a:latin typeface="-apple-system"/>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05055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Gute Handhygiene umfasst:</a:t>
            </a:r>
          </a:p>
          <a:p>
            <a:pPr marL="171450" indent="-171450">
              <a:buSzPct val="100000"/>
              <a:buFont typeface="Symbol" panose="05050102010706020507" pitchFamily="18" charset="2"/>
              <a:buChar char="-"/>
            </a:pPr>
            <a:r>
              <a:rPr lang="de-DE" dirty="0"/>
              <a:t>Händewaschen mit einer nicht scheuernden, hautfreundlichen Seife und </a:t>
            </a:r>
            <a:r>
              <a:rPr lang="de-DE" dirty="0" err="1"/>
              <a:t>anschliessendes</a:t>
            </a:r>
            <a:r>
              <a:rPr lang="de-DE" dirty="0"/>
              <a:t> Abspülen.</a:t>
            </a:r>
          </a:p>
          <a:p>
            <a:pPr marL="171450" indent="-171450">
              <a:buSzPct val="100000"/>
              <a:buFont typeface="Symbol" panose="05050102010706020507" pitchFamily="18" charset="2"/>
              <a:buChar char="-"/>
            </a:pPr>
            <a:r>
              <a:rPr lang="de-DE" dirty="0"/>
              <a:t>Sanftes Abtrocknen mit Einweg-Papierhandtüchern oder einem sauberen Handtuch (vorzugsweise aus einem Handtuchspender).</a:t>
            </a:r>
          </a:p>
          <a:p>
            <a:pPr marL="171450" marR="0" lvl="0" indent="-171450" algn="l" defTabSz="914400" rtl="0" eaLnBrk="1" fontAlgn="auto" latinLnBrk="0" hangingPunct="1">
              <a:lnSpc>
                <a:spcPct val="100000"/>
              </a:lnSpc>
              <a:spcBef>
                <a:spcPts val="0"/>
              </a:spcBef>
              <a:spcAft>
                <a:spcPts val="0"/>
              </a:spcAft>
              <a:buClrTx/>
              <a:buSzPct val="100000"/>
              <a:buFont typeface="Symbol" panose="05050102010706020507" pitchFamily="18" charset="2"/>
              <a:buChar char="-"/>
              <a:tabLst/>
              <a:defRPr/>
            </a:pPr>
            <a:r>
              <a:rPr lang="de-CH" sz="1800" dirty="0">
                <a:effectLst/>
                <a:latin typeface="Segoe UI" panose="020B0502040204020203" pitchFamily="34" charset="0"/>
              </a:rPr>
              <a:t>Auftragen einer Handcreme: d.h. vor und während der Arbeit eine Hautschutzcreme; vor längeren Pausen und nach der Arbeit eine Hautpflegecreme</a:t>
            </a:r>
            <a:r>
              <a:rPr lang="de-CH" sz="1800" dirty="0">
                <a:effectLst/>
                <a:latin typeface="Arial" panose="020B0604020202020204" pitchFamily="34" charset="0"/>
                <a:cs typeface="+mn-cs"/>
              </a:rPr>
              <a:t>.</a:t>
            </a:r>
            <a:endParaRPr lang="de-DE" dirty="0">
              <a:cs typeface="Calibri"/>
            </a:endParaRPr>
          </a:p>
          <a:p>
            <a:pPr marL="171450" indent="-171450">
              <a:buSzPct val="100000"/>
              <a:buFont typeface="Wingdings" panose="05000000000000000000" pitchFamily="2" charset="2"/>
              <a:buChar char="§"/>
            </a:pPr>
            <a:endParaRPr lang="de-DE" dirty="0"/>
          </a:p>
          <a:p>
            <a:pPr marL="0" indent="0">
              <a:buSzPct val="100000"/>
              <a:buFont typeface="Wingdings" panose="05000000000000000000" pitchFamily="2" charset="2"/>
              <a:buNone/>
            </a:pPr>
            <a:r>
              <a:rPr lang="de-DE" dirty="0"/>
              <a:t>Es ist besser, </a:t>
            </a:r>
            <a:r>
              <a:rPr lang="de-DE" dirty="0" err="1"/>
              <a:t>regelmässig</a:t>
            </a:r>
            <a:r>
              <a:rPr lang="de-DE" dirty="0"/>
              <a:t> eine dünne Schicht Handcreme aufzutragen als einmal täglich eine dicke Schicht.</a:t>
            </a: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318890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 der Regel sollte nach jedem Händewaschen eine kleine Menge Handcreme aufgetragen werden. Tragen Sie Handcreme als Hautschutz- und/oder Pflegecreme mindestens sechsmal täglich auf:</a:t>
            </a:r>
            <a:endParaRPr lang="en-US"/>
          </a:p>
          <a:p>
            <a:endParaRPr lang="de-DE"/>
          </a:p>
          <a:p>
            <a:pPr marL="342900" indent="-342900">
              <a:buAutoNum type="arabicPeriod"/>
            </a:pPr>
            <a:r>
              <a:rPr lang="de-DE"/>
              <a:t> Am Morgen zuhause, vor der Arbeit</a:t>
            </a:r>
            <a:endParaRPr lang="en-US"/>
          </a:p>
          <a:p>
            <a:pPr marL="342900" indent="-342900">
              <a:buAutoNum type="arabicPeriod"/>
            </a:pPr>
            <a:r>
              <a:rPr lang="de-DE"/>
              <a:t> In der </a:t>
            </a:r>
            <a:r>
              <a:rPr lang="de-DE" err="1"/>
              <a:t>Znünipause</a:t>
            </a:r>
          </a:p>
          <a:p>
            <a:pPr marL="342900" indent="-342900">
              <a:buAutoNum type="arabicPeriod"/>
            </a:pPr>
            <a:r>
              <a:rPr lang="de-DE"/>
              <a:t> Am Mittag</a:t>
            </a:r>
            <a:endParaRPr lang="en-US"/>
          </a:p>
          <a:p>
            <a:pPr marL="342900" indent="-342900">
              <a:buAutoNum type="arabicPeriod"/>
            </a:pPr>
            <a:r>
              <a:rPr lang="de-DE"/>
              <a:t> Am Nachmittag</a:t>
            </a:r>
            <a:endParaRPr lang="en-US"/>
          </a:p>
          <a:p>
            <a:pPr marL="342900" indent="-342900">
              <a:buAutoNum type="arabicPeriod"/>
            </a:pPr>
            <a:r>
              <a:rPr lang="de-DE"/>
              <a:t> Am Ende des Arbeitstages</a:t>
            </a:r>
            <a:endParaRPr lang="en-US"/>
          </a:p>
          <a:p>
            <a:pPr marL="342900" indent="-342900">
              <a:buAutoNum type="arabicPeriod"/>
            </a:pPr>
            <a:r>
              <a:rPr lang="de-DE"/>
              <a:t> Am Abend vor dem Zubettgehen. Das Auftragen einer fetthaltigen Pflegecreme unterstützt die Regeneration der Haut.</a:t>
            </a:r>
            <a:endParaRPr lang="en-US"/>
          </a:p>
          <a:p>
            <a:pPr marL="342900" indent="-342900">
              <a:buAutoNum type="arabicPeriod"/>
            </a:pPr>
            <a:endParaRPr lang="de-DE"/>
          </a:p>
          <a:p>
            <a:r>
              <a:rPr lang="de-CH" b="0" i="0">
                <a:effectLst/>
              </a:rPr>
              <a:t>Eine Hautschutzcreme speziell für die Hände erhöht die natürliche Widerstandskraft der Haut. Durch die regelmässige Anwendung einer pflegenden Creme kann die gereizte Haut regeneriert werden, </a:t>
            </a:r>
            <a:r>
              <a:rPr lang="de-CH" kern="1200">
                <a:effectLst/>
              </a:rPr>
              <a:t>indem ihr wieder Fettstoffe und Feuchtigkeit zugeführt werden.</a:t>
            </a:r>
            <a:endParaRPr lang="en-US"/>
          </a:p>
          <a:p>
            <a:endParaRPr lang="de-CH" sz="1800">
              <a:solidFill>
                <a:srgbClr val="172B4D"/>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894581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de-DE" dirty="0">
                <a:latin typeface="-apple-system"/>
                <a:ea typeface="Calibri" panose="020F0502020204030204" pitchFamily="34" charset="0"/>
                <a:cs typeface="Calibri"/>
              </a:rPr>
              <a:t>Beim Auftragen diese 3 wichtigen Stellen nicht vergessen:</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sz="1800" dirty="0">
                <a:latin typeface="-apple-system"/>
                <a:ea typeface="Calibri" panose="020F0502020204030204" pitchFamily="34" charset="0"/>
                <a:cs typeface="Calibri"/>
              </a:rPr>
              <a:t>die Fingerspitzen und Nagelfalze</a:t>
            </a:r>
            <a:endParaRPr lang="de-DE" dirty="0">
              <a:latin typeface="-apple-system"/>
              <a:ea typeface="Calibri" panose="020F0502020204030204" pitchFamily="34" charset="0"/>
              <a:cs typeface="Calibri"/>
            </a:endParaRP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dirty="0">
                <a:latin typeface="-apple-system"/>
                <a:ea typeface="Calibri" panose="020F0502020204030204" pitchFamily="34" charset="0"/>
                <a:cs typeface="Calibri"/>
              </a:rPr>
              <a:t>die Fingerzwischenräume</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de-DE" dirty="0">
                <a:latin typeface="-apple-system"/>
                <a:ea typeface="Calibri" panose="020F0502020204030204" pitchFamily="34" charset="0"/>
                <a:cs typeface="Calibri"/>
              </a:rPr>
              <a:t>die Handgelenke</a:t>
            </a:r>
          </a:p>
          <a:p>
            <a:pPr marL="171450" indent="-171450">
              <a:buChar char="-"/>
              <a:defRPr>
                <a:solidFill>
                  <a:srgbClr val="212529"/>
                </a:solidFill>
                <a:latin typeface="-apple-system"/>
                <a:ea typeface="-apple-system"/>
                <a:cs typeface="-apple-system"/>
                <a:sym typeface="-apple-system"/>
              </a:defRPr>
            </a:pPr>
            <a:endParaRPr lang="de-DE" dirty="0">
              <a:latin typeface="-apple-system"/>
              <a:ea typeface="Calibri" panose="020F0502020204030204" pitchFamily="34" charset="0"/>
              <a:cs typeface="Calibri"/>
            </a:endParaRPr>
          </a:p>
          <a:p>
            <a:pPr>
              <a:defRPr>
                <a:solidFill>
                  <a:srgbClr val="212529"/>
                </a:solidFill>
                <a:latin typeface="-apple-system"/>
                <a:ea typeface="-apple-system"/>
                <a:cs typeface="-apple-system"/>
                <a:sym typeface="-apple-system"/>
              </a:defRPr>
            </a:pPr>
            <a:r>
              <a:rPr lang="de-DE" sz="1800" dirty="0">
                <a:latin typeface="Calibri"/>
                <a:ea typeface="Calibri" panose="020F0502020204030204" pitchFamily="34" charset="0"/>
                <a:cs typeface="Calibri"/>
              </a:rPr>
              <a:t>Die Haut rund um die Nägel, die Fingerzwischenräume und die Handgelenke müssen besonders gut gepflegt werden. Es gibt angenehme, nicht-fettende Handcremes, die sich gut auf der Haut verteilen lassen. Ein intensives Auftragen von Handcremes ist nicht in jedem Fall notwendig, da jeder Mensch anders auf reizende Stoffe reagiert. Im Winter ist die Haut im Allgemeinen trockener und die Hände sollten dann häufiger mit einer Handcreme gepflegt werden.</a:t>
            </a:r>
            <a:endParaRPr lang="de-CH" sz="1800" dirty="0">
              <a:effectLst/>
              <a:latin typeface="Calibri"/>
              <a:ea typeface="Calibri" panose="020F0502020204030204" pitchFamily="34" charset="0"/>
              <a:cs typeface="Calibri"/>
            </a:endParaRPr>
          </a:p>
          <a:p>
            <a:pPr marL="0" indent="0">
              <a:buFontTx/>
              <a:buNone/>
              <a:defRPr>
                <a:solidFill>
                  <a:srgbClr val="212529"/>
                </a:solidFill>
                <a:latin typeface="-apple-system"/>
                <a:ea typeface="-apple-system"/>
                <a:cs typeface="-apple-system"/>
                <a:sym typeface="-apple-system"/>
              </a:defRPr>
            </a:pPr>
            <a:endParaRPr lang="de-DE" dirty="0"/>
          </a:p>
        </p:txBody>
      </p:sp>
      <p:sp>
        <p:nvSpPr>
          <p:cNvPr id="4" name="Slide Number Placehold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16834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de-DE" sz="1200" dirty="0">
                <a:latin typeface="+mn-lt"/>
              </a:rPr>
              <a:t>Was tun bei einem Handekzem?</a:t>
            </a:r>
          </a:p>
          <a:p>
            <a:pPr>
              <a:defRPr>
                <a:solidFill>
                  <a:srgbClr val="212529"/>
                </a:solidFill>
                <a:latin typeface="-apple-system"/>
                <a:ea typeface="-apple-system"/>
                <a:cs typeface="-apple-system"/>
                <a:sym typeface="-apple-system"/>
              </a:defRPr>
            </a:pPr>
            <a:endParaRPr lang="de-DE" sz="1200" dirty="0">
              <a:latin typeface="+mn-lt"/>
            </a:endParaRPr>
          </a:p>
          <a:p>
            <a:pPr>
              <a:buSzPct val="100000"/>
              <a:buNone/>
              <a:defRPr>
                <a:solidFill>
                  <a:srgbClr val="212529"/>
                </a:solidFill>
                <a:latin typeface="-apple-system"/>
                <a:ea typeface="-apple-system"/>
                <a:cs typeface="-apple-system"/>
                <a:sym typeface="-apple-system"/>
              </a:defRPr>
            </a:pPr>
            <a:r>
              <a:rPr lang="de-DE" sz="1200" dirty="0">
                <a:latin typeface="+mn-lt"/>
              </a:rPr>
              <a:t>Bei neuauftretenden, leichten oder </a:t>
            </a:r>
            <a:r>
              <a:rPr lang="de-DE" sz="1200" dirty="0" err="1">
                <a:latin typeface="+mn-lt"/>
              </a:rPr>
              <a:t>mässigen</a:t>
            </a:r>
            <a:r>
              <a:rPr lang="de-DE" sz="1200" dirty="0">
                <a:latin typeface="+mn-lt"/>
              </a:rPr>
              <a:t> Problemen:</a:t>
            </a:r>
          </a:p>
          <a:p>
            <a:pPr marL="742950" lvl="1" indent="-285750">
              <a:buSzPct val="100000"/>
              <a:buAutoNum type="arabicPeriod"/>
              <a:defRPr>
                <a:solidFill>
                  <a:srgbClr val="212529"/>
                </a:solidFill>
                <a:latin typeface="-apple-system"/>
                <a:ea typeface="-apple-system"/>
                <a:cs typeface="-apple-system"/>
                <a:sym typeface="-apple-system"/>
              </a:defRPr>
            </a:pPr>
            <a:r>
              <a:rPr lang="de-DE" sz="1200" dirty="0">
                <a:latin typeface="+mn-lt"/>
              </a:rPr>
              <a:t>Tragen Sie so oft wie möglich Handschuhe.</a:t>
            </a:r>
          </a:p>
          <a:p>
            <a:pPr marL="742950" lvl="1" indent="-285750">
              <a:buSzPct val="100000"/>
              <a:buAutoNum type="arabicPeriod"/>
              <a:defRPr>
                <a:solidFill>
                  <a:srgbClr val="212529"/>
                </a:solidFill>
                <a:latin typeface="-apple-system"/>
                <a:ea typeface="-apple-system"/>
                <a:cs typeface="-apple-system"/>
                <a:sym typeface="-apple-system"/>
              </a:defRPr>
            </a:pPr>
            <a:r>
              <a:rPr lang="de-CH" sz="1200" dirty="0">
                <a:latin typeface="+mn-lt"/>
              </a:rPr>
              <a:t>Cremen Sie die Hände regelmässig mit Hautschutz- und Hautpflegecreme ein</a:t>
            </a:r>
            <a:r>
              <a:rPr lang="de-DE" sz="1200" dirty="0">
                <a:latin typeface="+mn-lt"/>
              </a:rPr>
              <a:t>.</a:t>
            </a:r>
          </a:p>
          <a:p>
            <a:pPr marL="742950" lvl="1" indent="-285750">
              <a:buSzPct val="100000"/>
              <a:buAutoNum type="arabicPeriod"/>
              <a:defRPr>
                <a:solidFill>
                  <a:srgbClr val="212529"/>
                </a:solidFill>
                <a:latin typeface="-apple-system"/>
                <a:ea typeface="-apple-system"/>
                <a:cs typeface="-apple-system"/>
                <a:sym typeface="-apple-system"/>
              </a:defRPr>
            </a:pPr>
            <a:endParaRPr lang="de-DE" sz="1200" dirty="0">
              <a:latin typeface="+mn-lt"/>
            </a:endParaRPr>
          </a:p>
          <a:p>
            <a:pPr>
              <a:buSzPct val="100000"/>
              <a:buNone/>
              <a:defRPr>
                <a:solidFill>
                  <a:srgbClr val="212529"/>
                </a:solidFill>
                <a:latin typeface="-apple-system"/>
                <a:ea typeface="-apple-system"/>
                <a:cs typeface="-apple-system"/>
                <a:sym typeface="-apple-system"/>
              </a:defRPr>
            </a:pPr>
            <a:r>
              <a:rPr lang="de-DE" sz="1200" dirty="0">
                <a:latin typeface="+mn-lt"/>
              </a:rPr>
              <a:t>Verschlechtert sich die Situation trotz erster </a:t>
            </a:r>
            <a:r>
              <a:rPr lang="de-DE" sz="1200" dirty="0" err="1">
                <a:latin typeface="+mn-lt"/>
              </a:rPr>
              <a:t>Gegenmassnahmen</a:t>
            </a:r>
            <a:r>
              <a:rPr lang="de-DE" sz="1200" dirty="0">
                <a:latin typeface="+mn-lt"/>
              </a:rPr>
              <a:t> oder dehnt sich das Ekzem auf die restliche Hand aus:</a:t>
            </a:r>
          </a:p>
          <a:p>
            <a:pPr marL="742950" lvl="1" indent="-285750">
              <a:buSzPct val="100000"/>
              <a:buAutoNum type="arabicPeriod"/>
              <a:defRPr>
                <a:solidFill>
                  <a:srgbClr val="212529"/>
                </a:solidFill>
                <a:latin typeface="-apple-system"/>
                <a:ea typeface="-apple-system"/>
                <a:cs typeface="-apple-system"/>
                <a:sym typeface="-apple-system"/>
              </a:defRPr>
            </a:pPr>
            <a:r>
              <a:rPr lang="de-CH" sz="1800" dirty="0">
                <a:effectLst/>
                <a:latin typeface="Verdana" panose="020B0604030504040204" pitchFamily="34" charset="0"/>
                <a:ea typeface="Calibri" panose="020F0502020204030204" pitchFamily="34" charset="0"/>
                <a:cs typeface="Calibri" panose="020F0502020204030204" pitchFamily="34" charset="0"/>
              </a:rPr>
              <a:t>Konsultieren Sie eine Hausärztin oder einen Dermatologen.</a:t>
            </a:r>
          </a:p>
          <a:p>
            <a:pPr marL="742950" lvl="1" indent="-285750">
              <a:buSzPct val="100000"/>
              <a:buAutoNum type="arabicPeriod"/>
              <a:defRPr>
                <a:solidFill>
                  <a:srgbClr val="212529"/>
                </a:solidFill>
                <a:latin typeface="-apple-system"/>
                <a:ea typeface="-apple-system"/>
                <a:cs typeface="-apple-system"/>
                <a:sym typeface="-apple-system"/>
              </a:defRPr>
            </a:pPr>
            <a:r>
              <a:rPr lang="de-DE" sz="1200" dirty="0">
                <a:latin typeface="+mn-lt"/>
              </a:rPr>
              <a:t>Machen Sie eine Schadenmeldung beim Unfallversicherer: </a:t>
            </a:r>
            <a:r>
              <a:rPr lang="de-DE" sz="1200" u="sng" dirty="0">
                <a:solidFill>
                  <a:srgbClr val="0563C1"/>
                </a:solidFill>
                <a:uFill>
                  <a:solidFill>
                    <a:srgbClr val="0563C1"/>
                  </a:solidFill>
                </a:uFill>
                <a:latin typeface="+mn-lt"/>
                <a:hlinkClick r:id="rId3"/>
              </a:rPr>
              <a:t>https://www.suva.ch/de-ch/unfall/unfall/schadenmeldung</a:t>
            </a:r>
            <a:endParaRPr lang="de-DE" sz="1200" u="sng" dirty="0">
              <a:solidFill>
                <a:srgbClr val="0563C1"/>
              </a:solidFill>
              <a:uFill>
                <a:solidFill>
                  <a:srgbClr val="0563C1"/>
                </a:solidFill>
              </a:uFill>
              <a:latin typeface="+mn-lt"/>
            </a:endParaRP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358684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endParaRPr lang="de-DE" dirty="0"/>
          </a:p>
        </p:txBody>
      </p:sp>
      <p:sp>
        <p:nvSpPr>
          <p:cNvPr id="4" name="Slide Number Placehold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9182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Die Haut ist ein lebendes Gewebe. Sie erneuert sich fortlaufend, damit die als Schutzbarriere dienende Oberfläche in einem guten Zustand bleibt. Diese Schutzschicht ist sehr dünn (ein hundertstel Millimeter) und erneuert sich innerhalb von drei bis vier Wochen vollständig. Für die Beanspruchungen im Alltag und bei der Arbeit ist es wichtig, dass wir die Haut in einem guten Zustand erhalten.</a:t>
            </a:r>
          </a:p>
        </p:txBody>
      </p:sp>
      <p:sp>
        <p:nvSpPr>
          <p:cNvPr id="4" name="Slide Number Placeholder 3"/>
          <p:cNvSpPr>
            <a:spLocks noGrp="1"/>
          </p:cNvSpPr>
          <p:nvPr>
            <p:ph type="sldNum" sz="quarter" idx="5"/>
          </p:nvPr>
        </p:nvSpPr>
        <p:spPr/>
        <p:txBody>
          <a:bodyPr/>
          <a:lstStyle/>
          <a:p>
            <a:fld id="{7A598EF2-3FE4-4244-93B5-BDDBC036C6E0}" type="slidenum">
              <a:rPr lang="en-US" smtClean="0"/>
              <a:t>3</a:t>
            </a:fld>
            <a:endParaRPr lang="en-US"/>
          </a:p>
        </p:txBody>
      </p:sp>
    </p:spTree>
    <p:extLst>
      <p:ext uri="{BB962C8B-B14F-4D97-AF65-F5344CB8AC3E}">
        <p14:creationId xmlns:p14="http://schemas.microsoft.com/office/powerpoint/2010/main" val="62617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Der normale Alltag und die arbeitsbedingten Einwirkungen beeinträchtigen die natürliche Barrierefunktion, besonders an den Händen. Sind die negativen Einwirkungen zu stark, kann sich die Haut nicht mehr richtig regenerieren und wird durchlässig wie ein Sieb. In diesem Fall dringen Stoffe, die üblicherweise gut verträglich sind, in die Haut ein und bewirken eine Reizung: Die Haut wird rot, trocken und manchmal rissig.</a:t>
            </a:r>
          </a:p>
        </p:txBody>
      </p:sp>
      <p:sp>
        <p:nvSpPr>
          <p:cNvPr id="4" name="Slide Number Placeholder 3"/>
          <p:cNvSpPr>
            <a:spLocks noGrp="1"/>
          </p:cNvSpPr>
          <p:nvPr>
            <p:ph type="sldNum" sz="quarter" idx="5"/>
          </p:nvPr>
        </p:nvSpPr>
        <p:spPr/>
        <p:txBody>
          <a:bodyPr/>
          <a:lstStyle/>
          <a:p>
            <a:fld id="{7A598EF2-3FE4-4244-93B5-BDDBC036C6E0}" type="slidenum">
              <a:rPr lang="en-US" smtClean="0"/>
              <a:t>4</a:t>
            </a:fld>
            <a:endParaRPr lang="en-US"/>
          </a:p>
        </p:txBody>
      </p:sp>
    </p:spTree>
    <p:extLst>
      <p:ext uri="{BB962C8B-B14F-4D97-AF65-F5344CB8AC3E}">
        <p14:creationId xmlns:p14="http://schemas.microsoft.com/office/powerpoint/2010/main" val="117191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Bei gesunder Haut gehen hautreizende Stoffe im Alltag und bei der Arbeit nicht durch die natürliche Schutzbarriere hindurch. Ist die Haut gereizt, können allergieauslösende Stoffe in die tieferen Hautbereiche gelangen und eine allergische Reaktion hervorrufen. Diese Reaktion ist die aktive Antwort des Organismus, der die körpereigene Immunabwehr mobilisiert.</a:t>
            </a:r>
            <a:br>
              <a:rPr lang="de-DE" dirty="0"/>
            </a:br>
            <a:endParaRPr lang="de-DE" dirty="0"/>
          </a:p>
        </p:txBody>
      </p:sp>
      <p:sp>
        <p:nvSpPr>
          <p:cNvPr id="4" name="Slide Number Placehold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239685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AutoNum type="arabicPeriod"/>
            </a:pPr>
            <a:r>
              <a:rPr lang="de-DE"/>
              <a:t> Allergie gegen Haarfärbemittel bei einer </a:t>
            </a:r>
            <a:r>
              <a:rPr lang="de-DE" err="1"/>
              <a:t>Coiffeuse</a:t>
            </a:r>
            <a:r>
              <a:rPr lang="de-DE"/>
              <a:t> </a:t>
            </a:r>
          </a:p>
          <a:p>
            <a:pPr>
              <a:buSzPct val="100000"/>
              <a:buAutoNum type="arabicPeriod"/>
            </a:pPr>
            <a:r>
              <a:rPr lang="de-DE"/>
              <a:t> Allergie bei einem Landmaschinenmechaniker. </a:t>
            </a:r>
          </a:p>
          <a:p>
            <a:pPr>
              <a:buSzPct val="100000"/>
              <a:buAutoNum type="arabicPeriod"/>
            </a:pPr>
            <a:r>
              <a:rPr lang="de-DE"/>
              <a:t> Allergie bei einem Autolackierer</a:t>
            </a:r>
          </a:p>
          <a:p>
            <a:pPr>
              <a:buSzPct val="100000"/>
              <a:buAutoNum type="arabicPeriod"/>
            </a:pPr>
            <a:r>
              <a:rPr lang="de-DE"/>
              <a:t> Luftübertragene Allergie gegen ein Epoxidharz bei einem Zimmermann</a:t>
            </a:r>
          </a:p>
        </p:txBody>
      </p:sp>
      <p:sp>
        <p:nvSpPr>
          <p:cNvPr id="4" name="Slide Number Placehold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285232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Dank der Immunität kann der Mensch trotz Angriffen von Viren und anderen Keimen überleben. Bei Kontakt mit einem Virus - zum Beispiel Windpocken oder Masern - entwickelt der Organismus nach einigen Krankheitstagen Abwehrstoffe. Sobald diese wirken, wird das Virus allmählich zerstört, und man wird wieder gesund. Der Organismus behält eine dauerhafte Erinnerung an diese Krankheit (immunologisches Gedächtnis), was bei erneutem Kontakt mit dem gleichen Virus zu einer sofortigen, wirksamen Abwehrreaktion führt. Man sagt dann, diese Person sei gegen das entsprechende Virus immun. Aus diesem Grunde erkrankt man grundsätzlich nur einmal im Leben an Masern oder Windpocken.</a:t>
            </a:r>
          </a:p>
        </p:txBody>
      </p:sp>
      <p:sp>
        <p:nvSpPr>
          <p:cNvPr id="4" name="Slide Number Placeholder 3"/>
          <p:cNvSpPr>
            <a:spLocks noGrp="1"/>
          </p:cNvSpPr>
          <p:nvPr>
            <p:ph type="sldNum" sz="quarter" idx="5"/>
          </p:nvPr>
        </p:nvSpPr>
        <p:spPr/>
        <p:txBody>
          <a:bodyPr/>
          <a:lstStyle/>
          <a:p>
            <a:fld id="{7A598EF2-3FE4-4244-93B5-BDDBC036C6E0}" type="slidenum">
              <a:rPr lang="en-US" smtClean="0"/>
              <a:t>7</a:t>
            </a:fld>
            <a:endParaRPr lang="en-US"/>
          </a:p>
        </p:txBody>
      </p:sp>
    </p:spTree>
    <p:extLst>
      <p:ext uri="{BB962C8B-B14F-4D97-AF65-F5344CB8AC3E}">
        <p14:creationId xmlns:p14="http://schemas.microsoft.com/office/powerpoint/2010/main" val="351899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Gleich wie beim Kontakt mit einem Virus setzt der Körper seine Immunabwehrkraft beim Kontakt mit einem </a:t>
            </a:r>
            <a:r>
              <a:rPr lang="de-DE" dirty="0" err="1"/>
              <a:t>allergenen</a:t>
            </a:r>
            <a:r>
              <a:rPr lang="de-DE" dirty="0"/>
              <a:t> Stoff ein. Diese allergieauslösende Substanz hat die Tendenz, das Immunsystem gleich reagieren zu lassen wie der Kontakt mit einem Virus.</a:t>
            </a:r>
          </a:p>
          <a:p>
            <a:r>
              <a:rPr lang="de-DE" dirty="0"/>
              <a:t>Beim Kontakt der ungeschützten Haut mit einem </a:t>
            </a:r>
            <a:r>
              <a:rPr lang="de-DE" dirty="0" err="1"/>
              <a:t>allergenen</a:t>
            </a:r>
            <a:r>
              <a:rPr lang="de-DE" dirty="0"/>
              <a:t> Stoff (a) dringt dieser in die Haut ein und löst eine Abwehrreaktion des Immunsystems aus (b). Das sichtbare Ergebnis dieser Reaktion </a:t>
            </a:r>
            <a:r>
              <a:rPr lang="de-DE" dirty="0" err="1"/>
              <a:t>heisst</a:t>
            </a:r>
            <a:r>
              <a:rPr lang="de-DE" dirty="0"/>
              <a:t> Ekzem. Ein Ekzem kann in jedem Abschnitt des Berufslebens auftreten, zum Beispiel schon in den ersten Monaten während der Lehre oder erst nach vielen Berufsjahren.</a:t>
            </a:r>
          </a:p>
          <a:p>
            <a:r>
              <a:rPr lang="de-DE" dirty="0"/>
              <a:t>Die Haut ist dann von kleinen Bläschen übersät, die oft mit einer klaren Flüssigkeit gefüllt sind und stark jucken</a:t>
            </a:r>
          </a:p>
        </p:txBody>
      </p:sp>
      <p:sp>
        <p:nvSpPr>
          <p:cNvPr id="4" name="Slide Number Placehold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373224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Fällt nach einem Ekzem der Kontakt mit der allergieauslösenden Substanz weg, heilt die Haut wieder (c). Der Organismus behält von diesem Vorgang jedoch eine dauerhafte Erinnerung (immunologisches Gedächtnis). Bei erneutem Kontakt mit der entsprechenden Substanz (d) reagiert die Haut innerhalb von wenigen Stunden mit einem neuen </a:t>
            </a:r>
            <a:r>
              <a:rPr lang="de-DE" err="1"/>
              <a:t>Ekzemschub</a:t>
            </a:r>
            <a:r>
              <a:rPr lang="de-DE"/>
              <a:t>, der stärker ausgeprägt ist als vorher (e). Das Jucken der Haut ist deshalb sehr stark, und es kommt oft zur Sekretbildung und zu Verkrustungen.</a:t>
            </a:r>
          </a:p>
          <a:p>
            <a:r>
              <a:rPr lang="de-DE"/>
              <a:t>Im Gegensatz zu Viren, die lebendige Organismen sind, können </a:t>
            </a:r>
            <a:r>
              <a:rPr lang="de-DE" err="1"/>
              <a:t>allergene</a:t>
            </a:r>
            <a:r>
              <a:rPr lang="de-DE"/>
              <a:t> Stoffe nicht durch die Immunabwehr zerstört werden. Weil das immunologische Gedächtnis im Allgemeinen lebenslang bestehen bleibt, ist eine dauerhafte Heilung nur durch Vermeidung des Kontakts mit der entsprechenden Substanz gewährleistet.</a:t>
            </a:r>
            <a:br>
              <a:rPr lang="de-DE"/>
            </a:br>
            <a:endParaRPr lang="de-DE"/>
          </a:p>
          <a:p>
            <a:endParaRPr lang="de-DE"/>
          </a:p>
        </p:txBody>
      </p:sp>
      <p:sp>
        <p:nvSpPr>
          <p:cNvPr id="4" name="Slide Number Placehold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215651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avec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24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06D6DD20-5463-499E-A858-EBC2FD03AFBC}"/>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0BDE227-CE3D-4736-A8C6-54677386977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82D7FF7-3EB1-4488-BF4A-6D00C252D1F3}"/>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A4855C5-F223-45E2-835E-C3B2A410D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blan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accent2"/>
                </a:solidFill>
              </a:defRPr>
            </a:lvl1pPr>
          </a:lstStyle>
          <a:p>
            <a:r>
              <a:rPr lang="de-DE"/>
              <a:t>Mastertitelformat bearbeiten</a:t>
            </a:r>
            <a:endParaRPr lang="de-CH"/>
          </a:p>
        </p:txBody>
      </p:sp>
      <p:sp>
        <p:nvSpPr>
          <p:cNvPr id="7" name="Date Placeholder 3">
            <a:extLst>
              <a:ext uri="{FF2B5EF4-FFF2-40B4-BE49-F238E27FC236}">
                <a16:creationId xmlns:a16="http://schemas.microsoft.com/office/drawing/2014/main" id="{56CE1CDF-DA65-4AAB-8E93-09C7CD686152}"/>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22976BFA-AF39-4200-B7EF-72C4EFA5910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B08D06B7-9228-43AE-89D7-6755169FE50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A2242A80-AC63-43D0-8E99-65013AF52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ansition (oran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ansition (ble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FB2E3D9B-849F-4CD0-BC47-C6235C7A338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71065FA-2607-4102-B454-D26C99F5DB8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6483AAFB-0B4B-4944-B65C-A01DA54834A1}"/>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232D3E9A-5847-471A-82CB-647AF52AE76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2" name="Footer Placeholder 4">
            <a:extLst>
              <a:ext uri="{FF2B5EF4-FFF2-40B4-BE49-F238E27FC236}">
                <a16:creationId xmlns:a16="http://schemas.microsoft.com/office/drawing/2014/main" id="{F6678A3C-88B0-47F8-A363-117742638F7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A9B6F365-572C-4CC6-B441-C5648F471B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D400F0EF-9653-48D9-B5FF-C94918FCA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3D12E321-C8A8-472F-AE5E-485FEE9BB2F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2" name="Footer Placeholder 4">
            <a:extLst>
              <a:ext uri="{FF2B5EF4-FFF2-40B4-BE49-F238E27FC236}">
                <a16:creationId xmlns:a16="http://schemas.microsoft.com/office/drawing/2014/main" id="{831996FF-1D8E-4AE6-A42A-23645A1AF1E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BFCE7D55-8AF4-40E8-B0CA-32BFB37361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693F9F83-D637-4124-8468-157AC6402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fr-CH"/>
              <a:t>Mention de la source</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10" name="Date Placeholder 3">
            <a:extLst>
              <a:ext uri="{FF2B5EF4-FFF2-40B4-BE49-F238E27FC236}">
                <a16:creationId xmlns:a16="http://schemas.microsoft.com/office/drawing/2014/main" id="{AE4A05DC-9404-4202-9F97-8238F7BF6591}"/>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888D6B81-48E8-4E9C-96D0-10FA46E711D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2BCE6F0A-1B51-4B40-9835-08810E694A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868785D6-7700-46DD-BCA1-091836045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8" name="Date Placeholder 3">
            <a:extLst>
              <a:ext uri="{FF2B5EF4-FFF2-40B4-BE49-F238E27FC236}">
                <a16:creationId xmlns:a16="http://schemas.microsoft.com/office/drawing/2014/main" id="{9D23D829-40D1-47E9-9BE1-187CA95F525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C1D600E9-2BE2-4880-BA4C-BD1C66E5414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A747E23-3633-4302-865D-AFFA13CC815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C8F4F1E4-6C75-44D0-858D-EFC0A2704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urface entiè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8" name="Date Placeholder 3">
            <a:extLst>
              <a:ext uri="{FF2B5EF4-FFF2-40B4-BE49-F238E27FC236}">
                <a16:creationId xmlns:a16="http://schemas.microsoft.com/office/drawing/2014/main" id="{1A0C6A67-1152-4075-9E7F-C7D9214AD46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4BFC9695-87F8-4054-80A0-629D7DC988F8}"/>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F8FF0CC-E8BD-46B8-B5B7-F2097BC123C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0C9B41C0-A21B-4364-BFEE-8390F6EBE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avec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vidé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de-CH"/>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éo Surface entièr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tx2">
              <a:lumMod val="20000"/>
              <a:lumOff val="80000"/>
            </a:schemeClr>
          </a:solidFill>
        </p:spPr>
        <p:txBody>
          <a:bodyPr/>
          <a:lstStyle>
            <a:lvl1pPr marL="0" indent="0" algn="ctr">
              <a:buFont typeface="Arial" panose="020B0604020202020204" pitchFamily="34" charset="0"/>
              <a:buNone/>
              <a:defRPr/>
            </a:lvl1pPr>
          </a:lstStyle>
          <a:p>
            <a:r>
              <a:rPr lang="de-CH"/>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partenai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p>
        </p:txBody>
      </p:sp>
      <p:sp>
        <p:nvSpPr>
          <p:cNvPr id="10" name="Date Placeholder 3">
            <a:extLst>
              <a:ext uri="{FF2B5EF4-FFF2-40B4-BE49-F238E27FC236}">
                <a16:creationId xmlns:a16="http://schemas.microsoft.com/office/drawing/2014/main" id="{1E3ED0D1-C769-4D43-A83D-393CF263736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5D5117BB-7E9F-4763-9056-9B8D181A39CC}"/>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F4FDCCE4-3961-4B04-95EE-DEB59188FC8C}"/>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8C6BC0AD-73FD-48AD-90D8-950A11A0B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ion (blan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E4871FF4-4A96-4C5D-B1D3-9B7D03380AA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0" name="Footer Placeholder 4">
            <a:extLst>
              <a:ext uri="{FF2B5EF4-FFF2-40B4-BE49-F238E27FC236}">
                <a16:creationId xmlns:a16="http://schemas.microsoft.com/office/drawing/2014/main" id="{574D012F-9BE7-40F3-88CE-4F2E422A81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1" name="Slide Number Placeholder 5">
            <a:extLst>
              <a:ext uri="{FF2B5EF4-FFF2-40B4-BE49-F238E27FC236}">
                <a16:creationId xmlns:a16="http://schemas.microsoft.com/office/drawing/2014/main" id="{72BEC3A5-6364-4E12-B4B8-B65E6B111A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2" name="Picture 11">
            <a:extLst>
              <a:ext uri="{FF2B5EF4-FFF2-40B4-BE49-F238E27FC236}">
                <a16:creationId xmlns:a16="http://schemas.microsoft.com/office/drawing/2014/main" id="{D39FD154-A213-4213-B679-9FE07E79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itation (bleu)">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10" name="Date Placeholder 3">
            <a:extLst>
              <a:ext uri="{FF2B5EF4-FFF2-40B4-BE49-F238E27FC236}">
                <a16:creationId xmlns:a16="http://schemas.microsoft.com/office/drawing/2014/main" id="{E7BFECC3-C1EC-4B30-85FC-08A78B30573F}"/>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0FEE5AB4-26D2-423C-B7EC-158B068268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2" name="Slide Number Placeholder 5">
            <a:extLst>
              <a:ext uri="{FF2B5EF4-FFF2-40B4-BE49-F238E27FC236}">
                <a16:creationId xmlns:a16="http://schemas.microsoft.com/office/drawing/2014/main" id="{CC41F1AF-C17F-40BD-B7BB-13514FE4BF9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tion (image en arrière-plan)">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48FBDF5E-46EF-4160-BEFC-FDAC5FC9150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10" name="Footer Placeholder 4">
            <a:extLst>
              <a:ext uri="{FF2B5EF4-FFF2-40B4-BE49-F238E27FC236}">
                <a16:creationId xmlns:a16="http://schemas.microsoft.com/office/drawing/2014/main" id="{E03A5A1E-5FF6-4E3F-A042-D1171DAD2F4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1" name="Slide Number Placeholder 5">
            <a:extLst>
              <a:ext uri="{FF2B5EF4-FFF2-40B4-BE49-F238E27FC236}">
                <a16:creationId xmlns:a16="http://schemas.microsoft.com/office/drawing/2014/main" id="{65860FF8-583D-4A3A-A36D-39D206C610F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7" name="Date Placeholder 3">
            <a:extLst>
              <a:ext uri="{FF2B5EF4-FFF2-40B4-BE49-F238E27FC236}">
                <a16:creationId xmlns:a16="http://schemas.microsoft.com/office/drawing/2014/main" id="{602227C3-606A-4CF6-8F8D-CE57A5E61EE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A8B0BA20-8EA8-4AD6-8A8A-9F446F319D12}"/>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2F3E2A90-BAF3-47A2-863F-8E210E576FB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8E340E2C-FBC3-421E-B098-8B2E03F19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8DB4F-1C55-447A-B1E9-8406201431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fina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e finale (alliance de marqu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sans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3E85E7-85A8-42CC-82B4-99832321A496}"/>
              </a:ext>
            </a:extLst>
          </p:cNvPr>
          <p:cNvSpPr>
            <a:spLocks noGrp="1"/>
          </p:cNvSpPr>
          <p:nvPr>
            <p:ph type="body" sz="quarter" idx="10" hasCustomPrompt="1"/>
          </p:nvPr>
        </p:nvSpPr>
        <p:spPr>
          <a:xfrm>
            <a:off x="551383" y="1886678"/>
            <a:ext cx="11101142" cy="3523521"/>
          </a:xfrm>
          <a:prstGeom prst="rect">
            <a:avLst/>
          </a:prstGeom>
        </p:spPr>
        <p:txBody>
          <a:bodyPr/>
          <a:lstStyle>
            <a:lvl1pPr marL="0" indent="0">
              <a:buNone/>
              <a:defRPr sz="1400" baseline="0"/>
            </a:lvl1pPr>
          </a:lstStyle>
          <a:p>
            <a:pPr lvl="0"/>
            <a:r>
              <a:rPr lang="en-US"/>
              <a:t>Text</a:t>
            </a:r>
            <a:endParaRPr lang="de-DE"/>
          </a:p>
        </p:txBody>
      </p:sp>
      <p:sp>
        <p:nvSpPr>
          <p:cNvPr id="9" name="Text Placeholder 7">
            <a:extLst>
              <a:ext uri="{FF2B5EF4-FFF2-40B4-BE49-F238E27FC236}">
                <a16:creationId xmlns:a16="http://schemas.microsoft.com/office/drawing/2014/main" id="{229C1831-CB19-4B91-83C5-C7BEF5DE2B1D}"/>
              </a:ext>
            </a:extLst>
          </p:cNvPr>
          <p:cNvSpPr>
            <a:spLocks noGrp="1"/>
          </p:cNvSpPr>
          <p:nvPr>
            <p:ph type="body" sz="quarter" idx="11" hasCustomPrompt="1"/>
          </p:nvPr>
        </p:nvSpPr>
        <p:spPr>
          <a:xfrm>
            <a:off x="550863" y="5947189"/>
            <a:ext cx="4092506" cy="396677"/>
          </a:xfrm>
          <a:prstGeom prst="rect">
            <a:avLst/>
          </a:prstGeom>
        </p:spPr>
        <p:txBody>
          <a:bodyPr/>
          <a:lstStyle>
            <a:lvl1pPr marL="0" indent="0">
              <a:buNone/>
              <a:defRPr sz="1400" b="1" baseline="0"/>
            </a:lvl1pPr>
          </a:lstStyle>
          <a:p>
            <a:pPr lvl="0"/>
            <a:r>
              <a:rPr lang="en-US"/>
              <a:t>Datum</a:t>
            </a:r>
            <a:endParaRPr lang="de-DE"/>
          </a:p>
        </p:txBody>
      </p:sp>
      <p:pic>
        <p:nvPicPr>
          <p:cNvPr id="10" name="Picture 9">
            <a:extLst>
              <a:ext uri="{FF2B5EF4-FFF2-40B4-BE49-F238E27FC236}">
                <a16:creationId xmlns:a16="http://schemas.microsoft.com/office/drawing/2014/main" id="{D6A4B93A-BC6E-495F-BFB4-832F3218A6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A85718A8-EE0F-45AD-9E50-8049760ABCA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83303693-D228-409C-AA9F-A978720C1ED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2" name="Slide Number Placeholder 5">
            <a:extLst>
              <a:ext uri="{FF2B5EF4-FFF2-40B4-BE49-F238E27FC236}">
                <a16:creationId xmlns:a16="http://schemas.microsoft.com/office/drawing/2014/main" id="{FF7025A5-6742-4826-831B-A2C7921300D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3" name="Title 1">
            <a:extLst>
              <a:ext uri="{FF2B5EF4-FFF2-40B4-BE49-F238E27FC236}">
                <a16:creationId xmlns:a16="http://schemas.microsoft.com/office/drawing/2014/main" id="{C842BF0A-1BDD-447A-B464-3F93994A7B3A}"/>
              </a:ext>
            </a:extLst>
          </p:cNvPr>
          <p:cNvSpPr>
            <a:spLocks noGrp="1"/>
          </p:cNvSpPr>
          <p:nvPr>
            <p:ph type="title" hasCustomPrompt="1"/>
          </p:nvPr>
        </p:nvSpPr>
        <p:spPr>
          <a:xfrm>
            <a:off x="551384" y="476672"/>
            <a:ext cx="11101142"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94167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_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8423B9C-CA37-4834-9628-C87A04B7AEE1}"/>
              </a:ext>
            </a:extLst>
          </p:cNvPr>
          <p:cNvSpPr>
            <a:spLocks noGrp="1"/>
          </p:cNvSpPr>
          <p:nvPr>
            <p:ph type="body" sz="quarter" idx="10" hasCustomPrompt="1"/>
          </p:nvPr>
        </p:nvSpPr>
        <p:spPr>
          <a:xfrm>
            <a:off x="206828" y="3164991"/>
            <a:ext cx="3142471" cy="528018"/>
          </a:xfrm>
          <a:prstGeom prst="rect">
            <a:avLst/>
          </a:prstGeom>
        </p:spPr>
        <p:txBody>
          <a:bodyPr anchor="ctr"/>
          <a:lstStyle>
            <a:lvl1pPr marL="0" indent="0" algn="l">
              <a:buNone/>
              <a:defRPr sz="2400" b="1">
                <a:solidFill>
                  <a:schemeClr val="accent2"/>
                </a:solidFill>
                <a:latin typeface="+mj-lt"/>
              </a:defRPr>
            </a:lvl1pPr>
          </a:lstStyle>
          <a:p>
            <a:pPr lvl="0"/>
            <a:r>
              <a:rPr lang="en-US" err="1"/>
              <a:t>Titel</a:t>
            </a:r>
            <a:endParaRPr lang="de-DE"/>
          </a:p>
        </p:txBody>
      </p:sp>
      <p:sp>
        <p:nvSpPr>
          <p:cNvPr id="26" name="Text Placeholder 25">
            <a:extLst>
              <a:ext uri="{FF2B5EF4-FFF2-40B4-BE49-F238E27FC236}">
                <a16:creationId xmlns:a16="http://schemas.microsoft.com/office/drawing/2014/main" id="{5D5E4C2D-248B-4381-9E5A-261C0E7D79FC}"/>
              </a:ext>
            </a:extLst>
          </p:cNvPr>
          <p:cNvSpPr>
            <a:spLocks noGrp="1"/>
          </p:cNvSpPr>
          <p:nvPr>
            <p:ph type="body" sz="quarter" idx="11" hasCustomPrompt="1"/>
          </p:nvPr>
        </p:nvSpPr>
        <p:spPr>
          <a:xfrm>
            <a:off x="3347505" y="2896008"/>
            <a:ext cx="2953512"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8" name="Text Placeholder 25">
            <a:extLst>
              <a:ext uri="{FF2B5EF4-FFF2-40B4-BE49-F238E27FC236}">
                <a16:creationId xmlns:a16="http://schemas.microsoft.com/office/drawing/2014/main" id="{681D6B9B-CB40-4D88-93A7-B50514E5C010}"/>
              </a:ext>
            </a:extLst>
          </p:cNvPr>
          <p:cNvSpPr>
            <a:spLocks noGrp="1"/>
          </p:cNvSpPr>
          <p:nvPr>
            <p:ph type="body" sz="quarter" idx="12" hasCustomPrompt="1"/>
          </p:nvPr>
        </p:nvSpPr>
        <p:spPr>
          <a:xfrm>
            <a:off x="6299660"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9" name="Text Placeholder 25">
            <a:extLst>
              <a:ext uri="{FF2B5EF4-FFF2-40B4-BE49-F238E27FC236}">
                <a16:creationId xmlns:a16="http://schemas.microsoft.com/office/drawing/2014/main" id="{0630AC8B-6BE6-4A57-90E9-A6B33B3E3875}"/>
              </a:ext>
            </a:extLst>
          </p:cNvPr>
          <p:cNvSpPr>
            <a:spLocks noGrp="1"/>
          </p:cNvSpPr>
          <p:nvPr>
            <p:ph type="body" sz="quarter" idx="13" hasCustomPrompt="1"/>
          </p:nvPr>
        </p:nvSpPr>
        <p:spPr>
          <a:xfrm>
            <a:off x="9245151"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0" name="Text Placeholder 25">
            <a:extLst>
              <a:ext uri="{FF2B5EF4-FFF2-40B4-BE49-F238E27FC236}">
                <a16:creationId xmlns:a16="http://schemas.microsoft.com/office/drawing/2014/main" id="{859CC0E0-977C-45FB-B0CB-5D609C1579E6}"/>
              </a:ext>
            </a:extLst>
          </p:cNvPr>
          <p:cNvSpPr>
            <a:spLocks noGrp="1"/>
          </p:cNvSpPr>
          <p:nvPr>
            <p:ph type="body" sz="quarter" idx="14" hasCustomPrompt="1"/>
          </p:nvPr>
        </p:nvSpPr>
        <p:spPr>
          <a:xfrm>
            <a:off x="3347505" y="6321107"/>
            <a:ext cx="2953512"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1" name="Text Placeholder 25">
            <a:extLst>
              <a:ext uri="{FF2B5EF4-FFF2-40B4-BE49-F238E27FC236}">
                <a16:creationId xmlns:a16="http://schemas.microsoft.com/office/drawing/2014/main" id="{BB760E3E-167D-40D3-8EF6-6A439A6F218F}"/>
              </a:ext>
            </a:extLst>
          </p:cNvPr>
          <p:cNvSpPr>
            <a:spLocks noGrp="1"/>
          </p:cNvSpPr>
          <p:nvPr>
            <p:ph type="body" sz="quarter" idx="15" hasCustomPrompt="1"/>
          </p:nvPr>
        </p:nvSpPr>
        <p:spPr>
          <a:xfrm>
            <a:off x="6299660"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2" name="Text Placeholder 25">
            <a:extLst>
              <a:ext uri="{FF2B5EF4-FFF2-40B4-BE49-F238E27FC236}">
                <a16:creationId xmlns:a16="http://schemas.microsoft.com/office/drawing/2014/main" id="{910EF0DF-69BA-4403-AD22-57BA0436170C}"/>
              </a:ext>
            </a:extLst>
          </p:cNvPr>
          <p:cNvSpPr>
            <a:spLocks noGrp="1"/>
          </p:cNvSpPr>
          <p:nvPr>
            <p:ph type="body" sz="quarter" idx="16" hasCustomPrompt="1"/>
          </p:nvPr>
        </p:nvSpPr>
        <p:spPr>
          <a:xfrm>
            <a:off x="9245151"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4" name="Picture Placeholder 33">
            <a:extLst>
              <a:ext uri="{FF2B5EF4-FFF2-40B4-BE49-F238E27FC236}">
                <a16:creationId xmlns:a16="http://schemas.microsoft.com/office/drawing/2014/main" id="{757D0F15-8039-4EAC-A40F-FD4C772914A7}"/>
              </a:ext>
            </a:extLst>
          </p:cNvPr>
          <p:cNvSpPr>
            <a:spLocks noGrp="1"/>
          </p:cNvSpPr>
          <p:nvPr>
            <p:ph type="pic" sz="quarter" idx="17" hasCustomPrompt="1"/>
          </p:nvPr>
        </p:nvSpPr>
        <p:spPr>
          <a:xfrm>
            <a:off x="3348038" y="1"/>
            <a:ext cx="2953512" cy="2901498"/>
          </a:xfrm>
          <a:prstGeom prst="rect">
            <a:avLst/>
          </a:prstGeom>
        </p:spPr>
        <p:txBody>
          <a:bodyPr anchor="ctr"/>
          <a:lstStyle>
            <a:lvl1pPr marL="0" indent="0" algn="ctr" defTabSz="914400" rtl="0" eaLnBrk="1" latinLnBrk="0" hangingPunct="1">
              <a:lnSpc>
                <a:spcPct val="100000"/>
              </a:lnSpc>
              <a:spcBef>
                <a:spcPts val="0"/>
              </a:spcBef>
              <a:buFont typeface="Arial" panose="020B0604020202020204" pitchFamily="34" charset="0"/>
              <a:buNone/>
              <a:defRPr lang="de-DE" sz="1400" kern="1200" dirty="0" smtClean="0">
                <a:solidFill>
                  <a:schemeClr val="tx1"/>
                </a:solidFill>
                <a:latin typeface="+mn-lt"/>
                <a:ea typeface="+mn-ea"/>
                <a:cs typeface="+mn-cs"/>
              </a:defRPr>
            </a:lvl1pPr>
          </a:lstStyle>
          <a:p>
            <a:r>
              <a:rPr lang="de-DE"/>
              <a:t>Bild hinzufügen</a:t>
            </a:r>
          </a:p>
          <a:p>
            <a:endParaRPr lang="de-DE"/>
          </a:p>
          <a:p>
            <a:endParaRPr lang="de-DE"/>
          </a:p>
          <a:p>
            <a:endParaRPr lang="de-DE"/>
          </a:p>
        </p:txBody>
      </p:sp>
      <p:sp>
        <p:nvSpPr>
          <p:cNvPr id="35" name="Picture Placeholder 33">
            <a:extLst>
              <a:ext uri="{FF2B5EF4-FFF2-40B4-BE49-F238E27FC236}">
                <a16:creationId xmlns:a16="http://schemas.microsoft.com/office/drawing/2014/main" id="{354E4559-4833-450D-BDF7-C227133D80BC}"/>
              </a:ext>
            </a:extLst>
          </p:cNvPr>
          <p:cNvSpPr>
            <a:spLocks noGrp="1"/>
          </p:cNvSpPr>
          <p:nvPr>
            <p:ph type="pic" sz="quarter" idx="18" hasCustomPrompt="1"/>
          </p:nvPr>
        </p:nvSpPr>
        <p:spPr>
          <a:xfrm>
            <a:off x="6300375" y="1"/>
            <a:ext cx="2946400" cy="2901498"/>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6" name="Picture Placeholder 33">
            <a:extLst>
              <a:ext uri="{FF2B5EF4-FFF2-40B4-BE49-F238E27FC236}">
                <a16:creationId xmlns:a16="http://schemas.microsoft.com/office/drawing/2014/main" id="{FE89BABF-A529-417F-86F5-80C7E703B85F}"/>
              </a:ext>
            </a:extLst>
          </p:cNvPr>
          <p:cNvSpPr>
            <a:spLocks noGrp="1"/>
          </p:cNvSpPr>
          <p:nvPr>
            <p:ph type="pic" sz="quarter" idx="19" hasCustomPrompt="1"/>
          </p:nvPr>
        </p:nvSpPr>
        <p:spPr>
          <a:xfrm>
            <a:off x="9245600" y="1"/>
            <a:ext cx="2946400" cy="2901498"/>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7" name="Picture Placeholder 33">
            <a:extLst>
              <a:ext uri="{FF2B5EF4-FFF2-40B4-BE49-F238E27FC236}">
                <a16:creationId xmlns:a16="http://schemas.microsoft.com/office/drawing/2014/main" id="{8153C274-5CC4-44D7-B7D0-0A68941DB464}"/>
              </a:ext>
            </a:extLst>
          </p:cNvPr>
          <p:cNvSpPr>
            <a:spLocks noGrp="1"/>
          </p:cNvSpPr>
          <p:nvPr>
            <p:ph type="pic" sz="quarter" idx="20" hasCustomPrompt="1"/>
          </p:nvPr>
        </p:nvSpPr>
        <p:spPr>
          <a:xfrm>
            <a:off x="3348038" y="3427412"/>
            <a:ext cx="2953512"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8" name="Picture Placeholder 33">
            <a:extLst>
              <a:ext uri="{FF2B5EF4-FFF2-40B4-BE49-F238E27FC236}">
                <a16:creationId xmlns:a16="http://schemas.microsoft.com/office/drawing/2014/main" id="{77249C2B-DCDA-4BE8-91F1-1923DE48919F}"/>
              </a:ext>
            </a:extLst>
          </p:cNvPr>
          <p:cNvSpPr>
            <a:spLocks noGrp="1"/>
          </p:cNvSpPr>
          <p:nvPr>
            <p:ph type="pic" sz="quarter" idx="21" hasCustomPrompt="1"/>
          </p:nvPr>
        </p:nvSpPr>
        <p:spPr>
          <a:xfrm>
            <a:off x="6300375" y="3427412"/>
            <a:ext cx="2946400"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9" name="Picture Placeholder 33">
            <a:extLst>
              <a:ext uri="{FF2B5EF4-FFF2-40B4-BE49-F238E27FC236}">
                <a16:creationId xmlns:a16="http://schemas.microsoft.com/office/drawing/2014/main" id="{042B47BA-F1DC-4C61-8E8B-9250162ED5FF}"/>
              </a:ext>
            </a:extLst>
          </p:cNvPr>
          <p:cNvSpPr>
            <a:spLocks noGrp="1"/>
          </p:cNvSpPr>
          <p:nvPr>
            <p:ph type="pic" sz="quarter" idx="22" hasCustomPrompt="1"/>
          </p:nvPr>
        </p:nvSpPr>
        <p:spPr>
          <a:xfrm>
            <a:off x="9245600" y="3427412"/>
            <a:ext cx="2946400"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Tree>
    <p:extLst>
      <p:ext uri="{BB962C8B-B14F-4D97-AF65-F5344CB8AC3E}">
        <p14:creationId xmlns:p14="http://schemas.microsoft.com/office/powerpoint/2010/main" val="1766504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éo Mise en p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D43A-F4C6-4F51-A9A8-64C19BF055D7}"/>
              </a:ext>
            </a:extLst>
          </p:cNvPr>
          <p:cNvGrpSpPr/>
          <p:nvPr userDrawn="1"/>
        </p:nvGrpSpPr>
        <p:grpSpPr>
          <a:xfrm>
            <a:off x="520707" y="5967208"/>
            <a:ext cx="11148476" cy="96104"/>
            <a:chOff x="520707" y="1757726"/>
            <a:chExt cx="11148476" cy="96104"/>
          </a:xfrm>
        </p:grpSpPr>
        <p:sp>
          <p:nvSpPr>
            <p:cNvPr id="5" name="Freeform 9">
              <a:extLst>
                <a:ext uri="{FF2B5EF4-FFF2-40B4-BE49-F238E27FC236}">
                  <a16:creationId xmlns:a16="http://schemas.microsoft.com/office/drawing/2014/main" id="{18B76B12-29B0-4CB4-AF6D-263403588E73}"/>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EB0FEDE-85DA-4976-BC9E-F9769ACAFFA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458D4A1-AF5C-4973-98F8-82FDC061437D}"/>
              </a:ext>
            </a:extLst>
          </p:cNvPr>
          <p:cNvGrpSpPr/>
          <p:nvPr userDrawn="1"/>
        </p:nvGrpSpPr>
        <p:grpSpPr>
          <a:xfrm>
            <a:off x="520707" y="2060848"/>
            <a:ext cx="11148476" cy="96104"/>
            <a:chOff x="520707" y="1757726"/>
            <a:chExt cx="11148476" cy="96104"/>
          </a:xfrm>
        </p:grpSpPr>
        <p:sp>
          <p:nvSpPr>
            <p:cNvPr id="8" name="Freeform 9">
              <a:extLst>
                <a:ext uri="{FF2B5EF4-FFF2-40B4-BE49-F238E27FC236}">
                  <a16:creationId xmlns:a16="http://schemas.microsoft.com/office/drawing/2014/main" id="{68CAFBC9-7148-4102-B7BB-BC61D9EB492D}"/>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A64822D6-BA19-4EFE-B974-5C6CF0A4151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4" name="Picture Placeholder 13">
            <a:extLst>
              <a:ext uri="{FF2B5EF4-FFF2-40B4-BE49-F238E27FC236}">
                <a16:creationId xmlns:a16="http://schemas.microsoft.com/office/drawing/2014/main" id="{1DBC4BB4-5A20-4E19-9ADF-44FF7649B353}"/>
              </a:ext>
            </a:extLst>
          </p:cNvPr>
          <p:cNvSpPr>
            <a:spLocks noGrp="1"/>
          </p:cNvSpPr>
          <p:nvPr>
            <p:ph type="pic" sz="quarter" idx="10" hasCustomPrompt="1"/>
          </p:nvPr>
        </p:nvSpPr>
        <p:spPr>
          <a:xfrm>
            <a:off x="520707" y="2156953"/>
            <a:ext cx="11148476" cy="381025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3" name="Date Placeholder 3">
            <a:extLst>
              <a:ext uri="{FF2B5EF4-FFF2-40B4-BE49-F238E27FC236}">
                <a16:creationId xmlns:a16="http://schemas.microsoft.com/office/drawing/2014/main" id="{453F20F0-BE50-40DB-B471-9C9C91BFD11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5" name="Footer Placeholder 4">
            <a:extLst>
              <a:ext uri="{FF2B5EF4-FFF2-40B4-BE49-F238E27FC236}">
                <a16:creationId xmlns:a16="http://schemas.microsoft.com/office/drawing/2014/main" id="{F03FAF27-537B-4890-8172-C9F80C70832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6" name="Slide Number Placeholder 5">
            <a:extLst>
              <a:ext uri="{FF2B5EF4-FFF2-40B4-BE49-F238E27FC236}">
                <a16:creationId xmlns:a16="http://schemas.microsoft.com/office/drawing/2014/main" id="{5BA17AFB-349A-403A-B162-38BCE15AF55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9" name="Title 1">
            <a:extLst>
              <a:ext uri="{FF2B5EF4-FFF2-40B4-BE49-F238E27FC236}">
                <a16:creationId xmlns:a16="http://schemas.microsoft.com/office/drawing/2014/main" id="{ADCB33C4-AA07-4CAD-9288-6DE89E1D4EA9}"/>
              </a:ext>
            </a:extLst>
          </p:cNvPr>
          <p:cNvSpPr>
            <a:spLocks noGrp="1"/>
          </p:cNvSpPr>
          <p:nvPr>
            <p:ph type="title" hasCustomPrompt="1"/>
          </p:nvPr>
        </p:nvSpPr>
        <p:spPr>
          <a:xfrm>
            <a:off x="549980" y="458745"/>
            <a:ext cx="11089930"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06553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_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6260E4D-1EE4-4F1C-A28D-7E53EA9C9915}"/>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2" name="Rectangle 41">
            <a:extLst>
              <a:ext uri="{FF2B5EF4-FFF2-40B4-BE49-F238E27FC236}">
                <a16:creationId xmlns:a16="http://schemas.microsoft.com/office/drawing/2014/main" id="{B1B48B4A-FE2D-4545-95D1-C664E8631C52}"/>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45" name="Text Placeholder 44">
            <a:extLst>
              <a:ext uri="{FF2B5EF4-FFF2-40B4-BE49-F238E27FC236}">
                <a16:creationId xmlns:a16="http://schemas.microsoft.com/office/drawing/2014/main" id="{2B3F0620-84A1-414B-97F9-A28154EF1C6D}"/>
              </a:ext>
            </a:extLst>
          </p:cNvPr>
          <p:cNvSpPr>
            <a:spLocks noGrp="1"/>
          </p:cNvSpPr>
          <p:nvPr>
            <p:ph type="body" sz="quarter" idx="10" hasCustomPrompt="1"/>
          </p:nvPr>
        </p:nvSpPr>
        <p:spPr>
          <a:xfrm>
            <a:off x="206829" y="2670011"/>
            <a:ext cx="3136446"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A9C87244-30F5-4485-9218-3BE9CB19BF5E}"/>
              </a:ext>
            </a:extLst>
          </p:cNvPr>
          <p:cNvSpPr>
            <a:spLocks noGrp="1"/>
          </p:cNvSpPr>
          <p:nvPr>
            <p:ph type="body" sz="quarter" idx="11" hasCustomPrompt="1"/>
          </p:nvPr>
        </p:nvSpPr>
        <p:spPr>
          <a:xfrm>
            <a:off x="206829" y="3455724"/>
            <a:ext cx="3136446"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pic>
        <p:nvPicPr>
          <p:cNvPr id="47" name="Picture 46">
            <a:extLst>
              <a:ext uri="{FF2B5EF4-FFF2-40B4-BE49-F238E27FC236}">
                <a16:creationId xmlns:a16="http://schemas.microsoft.com/office/drawing/2014/main" id="{F89D5D79-4EE1-4E71-9896-39AE9FD5A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07036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que Mise en p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3F66A9-B54D-4ACA-8A79-F4433EE03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57" name="Rectangle 56">
            <a:extLst>
              <a:ext uri="{FF2B5EF4-FFF2-40B4-BE49-F238E27FC236}">
                <a16:creationId xmlns:a16="http://schemas.microsoft.com/office/drawing/2014/main" id="{EB6A7B1D-4B47-4791-B27E-502F39C4DFBA}"/>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58" name="Picture 57">
            <a:extLst>
              <a:ext uri="{FF2B5EF4-FFF2-40B4-BE49-F238E27FC236}">
                <a16:creationId xmlns:a16="http://schemas.microsoft.com/office/drawing/2014/main" id="{6FBC7FD7-393B-47A7-BFBC-21C669D02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9" name="Text Placeholder 44">
            <a:extLst>
              <a:ext uri="{FF2B5EF4-FFF2-40B4-BE49-F238E27FC236}">
                <a16:creationId xmlns:a16="http://schemas.microsoft.com/office/drawing/2014/main" id="{2AA5684E-CA28-4276-B7A2-6F6DED534480}"/>
              </a:ext>
            </a:extLst>
          </p:cNvPr>
          <p:cNvSpPr>
            <a:spLocks noGrp="1"/>
          </p:cNvSpPr>
          <p:nvPr>
            <p:ph type="body" sz="quarter" idx="10" hasCustomPrompt="1"/>
          </p:nvPr>
        </p:nvSpPr>
        <p:spPr>
          <a:xfrm>
            <a:off x="546100" y="2735515"/>
            <a:ext cx="459436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60" name="Text Placeholder 44">
            <a:extLst>
              <a:ext uri="{FF2B5EF4-FFF2-40B4-BE49-F238E27FC236}">
                <a16:creationId xmlns:a16="http://schemas.microsoft.com/office/drawing/2014/main" id="{5663215C-6416-4FFF-8EFC-2E0D9993ACDA}"/>
              </a:ext>
            </a:extLst>
          </p:cNvPr>
          <p:cNvSpPr>
            <a:spLocks noGrp="1"/>
          </p:cNvSpPr>
          <p:nvPr>
            <p:ph type="body" sz="quarter" idx="11" hasCustomPrompt="1"/>
          </p:nvPr>
        </p:nvSpPr>
        <p:spPr>
          <a:xfrm>
            <a:off x="546100" y="3706986"/>
            <a:ext cx="4594364" cy="830997"/>
          </a:xfrm>
          <a:prstGeom prst="rect">
            <a:avLst/>
          </a:prstGeom>
        </p:spPr>
        <p:txBody>
          <a:bodyPr anchor="t"/>
          <a:lstStyle>
            <a:lvl1pPr marL="0" indent="0">
              <a:buNone/>
              <a:defRPr sz="2000" b="0">
                <a:solidFill>
                  <a:schemeClr val="accent2"/>
                </a:solidFill>
              </a:defRPr>
            </a:lvl1pPr>
          </a:lstStyle>
          <a:p>
            <a:pPr lvl="0"/>
            <a:r>
              <a:rPr lang="en-US"/>
              <a:t>Text</a:t>
            </a:r>
            <a:endParaRPr lang="de-DE"/>
          </a:p>
        </p:txBody>
      </p:sp>
    </p:spTree>
    <p:extLst>
      <p:ext uri="{BB962C8B-B14F-4D97-AF65-F5344CB8AC3E}">
        <p14:creationId xmlns:p14="http://schemas.microsoft.com/office/powerpoint/2010/main" val="394956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u_demi-diapositiv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B4629-5115-4E8E-A7C3-DF2A09661179}"/>
              </a:ext>
            </a:extLst>
          </p:cNvPr>
          <p:cNvSpPr/>
          <p:nvPr userDrawn="1"/>
        </p:nvSpPr>
        <p:spPr>
          <a:xfrm>
            <a:off x="322818" y="3702050"/>
            <a:ext cx="3687579" cy="315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7" name="Rectangle 6">
            <a:extLst>
              <a:ext uri="{FF2B5EF4-FFF2-40B4-BE49-F238E27FC236}">
                <a16:creationId xmlns:a16="http://schemas.microsoft.com/office/drawing/2014/main" id="{9F7EF52F-8AB3-48DC-88D6-680EDDA172BA}"/>
              </a:ext>
            </a:extLst>
          </p:cNvPr>
          <p:cNvSpPr/>
          <p:nvPr userDrawn="1"/>
        </p:nvSpPr>
        <p:spPr>
          <a:xfrm>
            <a:off x="322818" y="4146550"/>
            <a:ext cx="3687579" cy="271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9" name="Rectangle 8">
            <a:extLst>
              <a:ext uri="{FF2B5EF4-FFF2-40B4-BE49-F238E27FC236}">
                <a16:creationId xmlns:a16="http://schemas.microsoft.com/office/drawing/2014/main" id="{CCF5FC88-1C29-4C36-A1A5-CA71D9EF8C53}"/>
              </a:ext>
            </a:extLst>
          </p:cNvPr>
          <p:cNvSpPr/>
          <p:nvPr userDrawn="1"/>
        </p:nvSpPr>
        <p:spPr>
          <a:xfrm>
            <a:off x="322818" y="4572000"/>
            <a:ext cx="368757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1" name="Rectangle 10">
            <a:extLst>
              <a:ext uri="{FF2B5EF4-FFF2-40B4-BE49-F238E27FC236}">
                <a16:creationId xmlns:a16="http://schemas.microsoft.com/office/drawing/2014/main" id="{D8B22FFE-28E4-42A4-AD77-58D077021CE9}"/>
              </a:ext>
            </a:extLst>
          </p:cNvPr>
          <p:cNvSpPr/>
          <p:nvPr userDrawn="1"/>
        </p:nvSpPr>
        <p:spPr>
          <a:xfrm>
            <a:off x="322818" y="4972050"/>
            <a:ext cx="3687579"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24" name="Rectangle 123">
            <a:extLst>
              <a:ext uri="{FF2B5EF4-FFF2-40B4-BE49-F238E27FC236}">
                <a16:creationId xmlns:a16="http://schemas.microsoft.com/office/drawing/2014/main" id="{EE63BD47-8328-4B2D-B5AA-565ED8B55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125" name="Rectangle 124">
            <a:extLst>
              <a:ext uri="{FF2B5EF4-FFF2-40B4-BE49-F238E27FC236}">
                <a16:creationId xmlns:a16="http://schemas.microsoft.com/office/drawing/2014/main" id="{039D5EF2-5EF3-4005-AA09-B945AA4A3A1D}"/>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126" name="Picture 125">
            <a:extLst>
              <a:ext uri="{FF2B5EF4-FFF2-40B4-BE49-F238E27FC236}">
                <a16:creationId xmlns:a16="http://schemas.microsoft.com/office/drawing/2014/main" id="{FBD32ACA-4F35-4B85-98DB-BCD80C9C9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27" name="Text Placeholder 44">
            <a:extLst>
              <a:ext uri="{FF2B5EF4-FFF2-40B4-BE49-F238E27FC236}">
                <a16:creationId xmlns:a16="http://schemas.microsoft.com/office/drawing/2014/main" id="{80BAF96A-DC42-4763-9A44-1B5C9E9AF21E}"/>
              </a:ext>
            </a:extLst>
          </p:cNvPr>
          <p:cNvSpPr>
            <a:spLocks noGrp="1"/>
          </p:cNvSpPr>
          <p:nvPr>
            <p:ph type="body" sz="quarter" idx="10" hasCustomPrompt="1"/>
          </p:nvPr>
        </p:nvSpPr>
        <p:spPr>
          <a:xfrm>
            <a:off x="546100" y="1319166"/>
            <a:ext cx="4253756"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3953897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_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5AF5BB-75AB-4212-81BD-033C320110B7}"/>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6" name="Rectangle 85">
            <a:extLst>
              <a:ext uri="{FF2B5EF4-FFF2-40B4-BE49-F238E27FC236}">
                <a16:creationId xmlns:a16="http://schemas.microsoft.com/office/drawing/2014/main" id="{2E882D82-EA76-46BA-8D85-90832BCB2F68}"/>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89" name="Picture 88">
            <a:extLst>
              <a:ext uri="{FF2B5EF4-FFF2-40B4-BE49-F238E27FC236}">
                <a16:creationId xmlns:a16="http://schemas.microsoft.com/office/drawing/2014/main" id="{20BE0BA0-6E18-4AFC-9404-6844E2827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90" name="Text Placeholder 44">
            <a:extLst>
              <a:ext uri="{FF2B5EF4-FFF2-40B4-BE49-F238E27FC236}">
                <a16:creationId xmlns:a16="http://schemas.microsoft.com/office/drawing/2014/main" id="{EC42CA8A-B3B8-43DE-B34A-527E763E65E0}"/>
              </a:ext>
            </a:extLst>
          </p:cNvPr>
          <p:cNvSpPr>
            <a:spLocks noGrp="1"/>
          </p:cNvSpPr>
          <p:nvPr>
            <p:ph type="body" sz="quarter" idx="10" hasCustomPrompt="1"/>
          </p:nvPr>
        </p:nvSpPr>
        <p:spPr>
          <a:xfrm>
            <a:off x="206829" y="2670011"/>
            <a:ext cx="308247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693261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icônes Mise en page">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EF8BEF2D-F441-4A51-8CC3-BC0A2EEE845D}"/>
              </a:ext>
            </a:extLst>
          </p:cNvPr>
          <p:cNvSpPr>
            <a:spLocks noGrp="1"/>
          </p:cNvSpPr>
          <p:nvPr>
            <p:ph type="pic" sz="quarter" idx="10" hasCustomPrompt="1"/>
          </p:nvPr>
        </p:nvSpPr>
        <p:spPr>
          <a:xfrm>
            <a:off x="0" y="0"/>
            <a:ext cx="495733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 name="Rectangle 2">
            <a:extLst>
              <a:ext uri="{FF2B5EF4-FFF2-40B4-BE49-F238E27FC236}">
                <a16:creationId xmlns:a16="http://schemas.microsoft.com/office/drawing/2014/main" id="{653B5D9E-8B92-4273-9217-A3B9C38A322A}"/>
              </a:ext>
            </a:extLst>
          </p:cNvPr>
          <p:cNvSpPr/>
          <p:nvPr userDrawn="1"/>
        </p:nvSpPr>
        <p:spPr>
          <a:xfrm>
            <a:off x="4957331" y="-1"/>
            <a:ext cx="113867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Placeholder 44">
            <a:extLst>
              <a:ext uri="{FF2B5EF4-FFF2-40B4-BE49-F238E27FC236}">
                <a16:creationId xmlns:a16="http://schemas.microsoft.com/office/drawing/2014/main" id="{1075C28A-106B-43E8-BB07-E532A2C1B1AF}"/>
              </a:ext>
            </a:extLst>
          </p:cNvPr>
          <p:cNvSpPr>
            <a:spLocks noGrp="1"/>
          </p:cNvSpPr>
          <p:nvPr>
            <p:ph type="body" sz="quarter" idx="11" hasCustomPrompt="1"/>
          </p:nvPr>
        </p:nvSpPr>
        <p:spPr>
          <a:xfrm>
            <a:off x="546100" y="2921620"/>
            <a:ext cx="4411230" cy="507381"/>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20" name="Picture 19">
            <a:extLst>
              <a:ext uri="{FF2B5EF4-FFF2-40B4-BE49-F238E27FC236}">
                <a16:creationId xmlns:a16="http://schemas.microsoft.com/office/drawing/2014/main" id="{9D446202-4851-481F-8DAA-9DCBD9444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3" name="Picture Placeholder 13">
            <a:extLst>
              <a:ext uri="{FF2B5EF4-FFF2-40B4-BE49-F238E27FC236}">
                <a16:creationId xmlns:a16="http://schemas.microsoft.com/office/drawing/2014/main" id="{04B093D0-A8BA-4A84-BFE0-B67372F75CF3}"/>
              </a:ext>
            </a:extLst>
          </p:cNvPr>
          <p:cNvSpPr>
            <a:spLocks noGrp="1"/>
          </p:cNvSpPr>
          <p:nvPr userDrawn="1">
            <p:ph type="pic" sz="quarter" idx="12" hasCustomPrompt="1"/>
          </p:nvPr>
        </p:nvSpPr>
        <p:spPr>
          <a:xfrm>
            <a:off x="5262132" y="1031173"/>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4" name="Picture Placeholder 13">
            <a:extLst>
              <a:ext uri="{FF2B5EF4-FFF2-40B4-BE49-F238E27FC236}">
                <a16:creationId xmlns:a16="http://schemas.microsoft.com/office/drawing/2014/main" id="{754673A4-2677-4FE6-AEC0-8FAD3F07A9E6}"/>
              </a:ext>
            </a:extLst>
          </p:cNvPr>
          <p:cNvSpPr>
            <a:spLocks noGrp="1"/>
          </p:cNvSpPr>
          <p:nvPr userDrawn="1">
            <p:ph type="pic" sz="quarter" idx="13" hasCustomPrompt="1"/>
          </p:nvPr>
        </p:nvSpPr>
        <p:spPr>
          <a:xfrm>
            <a:off x="5262132" y="1880750"/>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5" name="Picture Placeholder 13">
            <a:extLst>
              <a:ext uri="{FF2B5EF4-FFF2-40B4-BE49-F238E27FC236}">
                <a16:creationId xmlns:a16="http://schemas.microsoft.com/office/drawing/2014/main" id="{592836F0-613A-4D72-952A-6E8E0AD8F5E0}"/>
              </a:ext>
            </a:extLst>
          </p:cNvPr>
          <p:cNvSpPr>
            <a:spLocks noGrp="1"/>
          </p:cNvSpPr>
          <p:nvPr userDrawn="1">
            <p:ph type="pic" sz="quarter" idx="14" hasCustomPrompt="1"/>
          </p:nvPr>
        </p:nvSpPr>
        <p:spPr>
          <a:xfrm>
            <a:off x="5262132" y="2730327"/>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6" name="Picture Placeholder 13">
            <a:extLst>
              <a:ext uri="{FF2B5EF4-FFF2-40B4-BE49-F238E27FC236}">
                <a16:creationId xmlns:a16="http://schemas.microsoft.com/office/drawing/2014/main" id="{05578DE4-9737-429C-AAAF-1827A1355CF2}"/>
              </a:ext>
            </a:extLst>
          </p:cNvPr>
          <p:cNvSpPr>
            <a:spLocks noGrp="1"/>
          </p:cNvSpPr>
          <p:nvPr userDrawn="1">
            <p:ph type="pic" sz="quarter" idx="15" hasCustomPrompt="1"/>
          </p:nvPr>
        </p:nvSpPr>
        <p:spPr>
          <a:xfrm>
            <a:off x="5262132" y="3579904"/>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7" name="Picture Placeholder 13">
            <a:extLst>
              <a:ext uri="{FF2B5EF4-FFF2-40B4-BE49-F238E27FC236}">
                <a16:creationId xmlns:a16="http://schemas.microsoft.com/office/drawing/2014/main" id="{C7EB27CD-3AA0-4908-86D1-C0D04F593DF0}"/>
              </a:ext>
            </a:extLst>
          </p:cNvPr>
          <p:cNvSpPr>
            <a:spLocks noGrp="1"/>
          </p:cNvSpPr>
          <p:nvPr userDrawn="1">
            <p:ph type="pic" sz="quarter" idx="16" hasCustomPrompt="1"/>
          </p:nvPr>
        </p:nvSpPr>
        <p:spPr>
          <a:xfrm>
            <a:off x="5262132" y="4429481"/>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8" name="Picture Placeholder 13">
            <a:extLst>
              <a:ext uri="{FF2B5EF4-FFF2-40B4-BE49-F238E27FC236}">
                <a16:creationId xmlns:a16="http://schemas.microsoft.com/office/drawing/2014/main" id="{35886D1D-7A28-4EC8-8C1E-726241B47E21}"/>
              </a:ext>
            </a:extLst>
          </p:cNvPr>
          <p:cNvSpPr>
            <a:spLocks noGrp="1"/>
          </p:cNvSpPr>
          <p:nvPr userDrawn="1">
            <p:ph type="pic" sz="quarter" idx="17" hasCustomPrompt="1"/>
          </p:nvPr>
        </p:nvSpPr>
        <p:spPr>
          <a:xfrm>
            <a:off x="5262132" y="5279060"/>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60" name="Text Placeholder 44">
            <a:extLst>
              <a:ext uri="{FF2B5EF4-FFF2-40B4-BE49-F238E27FC236}">
                <a16:creationId xmlns:a16="http://schemas.microsoft.com/office/drawing/2014/main" id="{3051FFEF-3700-4C62-8CB9-A4C54C440C5E}"/>
              </a:ext>
            </a:extLst>
          </p:cNvPr>
          <p:cNvSpPr>
            <a:spLocks noGrp="1"/>
          </p:cNvSpPr>
          <p:nvPr>
            <p:ph type="body" sz="quarter" idx="18" hasCustomPrompt="1"/>
          </p:nvPr>
        </p:nvSpPr>
        <p:spPr>
          <a:xfrm>
            <a:off x="6379634" y="910404"/>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2" name="Text Placeholder 44">
            <a:extLst>
              <a:ext uri="{FF2B5EF4-FFF2-40B4-BE49-F238E27FC236}">
                <a16:creationId xmlns:a16="http://schemas.microsoft.com/office/drawing/2014/main" id="{0F656EAD-77F0-4487-9BF7-DDE94D18E499}"/>
              </a:ext>
            </a:extLst>
          </p:cNvPr>
          <p:cNvSpPr>
            <a:spLocks noGrp="1"/>
          </p:cNvSpPr>
          <p:nvPr>
            <p:ph type="body" sz="quarter" idx="19" hasCustomPrompt="1"/>
          </p:nvPr>
        </p:nvSpPr>
        <p:spPr>
          <a:xfrm>
            <a:off x="6379634" y="1389388"/>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3" name="Text Placeholder 44">
            <a:extLst>
              <a:ext uri="{FF2B5EF4-FFF2-40B4-BE49-F238E27FC236}">
                <a16:creationId xmlns:a16="http://schemas.microsoft.com/office/drawing/2014/main" id="{A1F7C095-5BE6-4A74-8B2E-94F0BF7BFD6A}"/>
              </a:ext>
            </a:extLst>
          </p:cNvPr>
          <p:cNvSpPr>
            <a:spLocks noGrp="1"/>
          </p:cNvSpPr>
          <p:nvPr>
            <p:ph type="body" sz="quarter" idx="20" hasCustomPrompt="1"/>
          </p:nvPr>
        </p:nvSpPr>
        <p:spPr>
          <a:xfrm>
            <a:off x="6379634" y="1759981"/>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4" name="Text Placeholder 44">
            <a:extLst>
              <a:ext uri="{FF2B5EF4-FFF2-40B4-BE49-F238E27FC236}">
                <a16:creationId xmlns:a16="http://schemas.microsoft.com/office/drawing/2014/main" id="{E4D61315-D5C9-46B9-8CAA-1E76A205B798}"/>
              </a:ext>
            </a:extLst>
          </p:cNvPr>
          <p:cNvSpPr>
            <a:spLocks noGrp="1"/>
          </p:cNvSpPr>
          <p:nvPr>
            <p:ph type="body" sz="quarter" idx="21" hasCustomPrompt="1"/>
          </p:nvPr>
        </p:nvSpPr>
        <p:spPr>
          <a:xfrm>
            <a:off x="6379634" y="2238965"/>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5" name="Text Placeholder 44">
            <a:extLst>
              <a:ext uri="{FF2B5EF4-FFF2-40B4-BE49-F238E27FC236}">
                <a16:creationId xmlns:a16="http://schemas.microsoft.com/office/drawing/2014/main" id="{9B2297AA-8020-4952-BB70-198EFCBC39FD}"/>
              </a:ext>
            </a:extLst>
          </p:cNvPr>
          <p:cNvSpPr>
            <a:spLocks noGrp="1"/>
          </p:cNvSpPr>
          <p:nvPr>
            <p:ph type="body" sz="quarter" idx="22" hasCustomPrompt="1"/>
          </p:nvPr>
        </p:nvSpPr>
        <p:spPr>
          <a:xfrm>
            <a:off x="6379634" y="2614793"/>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6" name="Text Placeholder 44">
            <a:extLst>
              <a:ext uri="{FF2B5EF4-FFF2-40B4-BE49-F238E27FC236}">
                <a16:creationId xmlns:a16="http://schemas.microsoft.com/office/drawing/2014/main" id="{2064D067-6F44-40ED-8FFB-C5494E8C304E}"/>
              </a:ext>
            </a:extLst>
          </p:cNvPr>
          <p:cNvSpPr>
            <a:spLocks noGrp="1"/>
          </p:cNvSpPr>
          <p:nvPr>
            <p:ph type="body" sz="quarter" idx="23" hasCustomPrompt="1"/>
          </p:nvPr>
        </p:nvSpPr>
        <p:spPr>
          <a:xfrm>
            <a:off x="6379634" y="3093777"/>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7" name="Text Placeholder 44">
            <a:extLst>
              <a:ext uri="{FF2B5EF4-FFF2-40B4-BE49-F238E27FC236}">
                <a16:creationId xmlns:a16="http://schemas.microsoft.com/office/drawing/2014/main" id="{BDDCE87C-AD6A-49BC-A54A-B894208F0583}"/>
              </a:ext>
            </a:extLst>
          </p:cNvPr>
          <p:cNvSpPr>
            <a:spLocks noGrp="1"/>
          </p:cNvSpPr>
          <p:nvPr>
            <p:ph type="body" sz="quarter" idx="24" hasCustomPrompt="1"/>
          </p:nvPr>
        </p:nvSpPr>
        <p:spPr>
          <a:xfrm>
            <a:off x="6379634" y="3464370"/>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8" name="Text Placeholder 44">
            <a:extLst>
              <a:ext uri="{FF2B5EF4-FFF2-40B4-BE49-F238E27FC236}">
                <a16:creationId xmlns:a16="http://schemas.microsoft.com/office/drawing/2014/main" id="{C0001823-DFE2-48AF-A229-6D1ABF5090F8}"/>
              </a:ext>
            </a:extLst>
          </p:cNvPr>
          <p:cNvSpPr>
            <a:spLocks noGrp="1"/>
          </p:cNvSpPr>
          <p:nvPr>
            <p:ph type="body" sz="quarter" idx="25" hasCustomPrompt="1"/>
          </p:nvPr>
        </p:nvSpPr>
        <p:spPr>
          <a:xfrm>
            <a:off x="6379634" y="3943354"/>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9" name="Text Placeholder 44">
            <a:extLst>
              <a:ext uri="{FF2B5EF4-FFF2-40B4-BE49-F238E27FC236}">
                <a16:creationId xmlns:a16="http://schemas.microsoft.com/office/drawing/2014/main" id="{A8445129-D0A2-4E36-BF1B-CCAD241EBF7F}"/>
              </a:ext>
            </a:extLst>
          </p:cNvPr>
          <p:cNvSpPr>
            <a:spLocks noGrp="1"/>
          </p:cNvSpPr>
          <p:nvPr>
            <p:ph type="body" sz="quarter" idx="26" hasCustomPrompt="1"/>
          </p:nvPr>
        </p:nvSpPr>
        <p:spPr>
          <a:xfrm>
            <a:off x="6379634" y="4312849"/>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0" name="Text Placeholder 44">
            <a:extLst>
              <a:ext uri="{FF2B5EF4-FFF2-40B4-BE49-F238E27FC236}">
                <a16:creationId xmlns:a16="http://schemas.microsoft.com/office/drawing/2014/main" id="{5DBEBA79-EFA3-456A-BE7A-C7938C5293B9}"/>
              </a:ext>
            </a:extLst>
          </p:cNvPr>
          <p:cNvSpPr>
            <a:spLocks noGrp="1"/>
          </p:cNvSpPr>
          <p:nvPr>
            <p:ph type="body" sz="quarter" idx="27" hasCustomPrompt="1"/>
          </p:nvPr>
        </p:nvSpPr>
        <p:spPr>
          <a:xfrm>
            <a:off x="6379634" y="4791833"/>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71" name="Text Placeholder 44">
            <a:extLst>
              <a:ext uri="{FF2B5EF4-FFF2-40B4-BE49-F238E27FC236}">
                <a16:creationId xmlns:a16="http://schemas.microsoft.com/office/drawing/2014/main" id="{71AD845A-56AF-4810-B11D-61A0B096996E}"/>
              </a:ext>
            </a:extLst>
          </p:cNvPr>
          <p:cNvSpPr>
            <a:spLocks noGrp="1"/>
          </p:cNvSpPr>
          <p:nvPr>
            <p:ph type="body" sz="quarter" idx="28" hasCustomPrompt="1"/>
          </p:nvPr>
        </p:nvSpPr>
        <p:spPr>
          <a:xfrm>
            <a:off x="6379634" y="5163526"/>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2" name="Text Placeholder 44">
            <a:extLst>
              <a:ext uri="{FF2B5EF4-FFF2-40B4-BE49-F238E27FC236}">
                <a16:creationId xmlns:a16="http://schemas.microsoft.com/office/drawing/2014/main" id="{ED087B47-E204-4EEB-A5E5-1FB59251B7C0}"/>
              </a:ext>
            </a:extLst>
          </p:cNvPr>
          <p:cNvSpPr>
            <a:spLocks noGrp="1"/>
          </p:cNvSpPr>
          <p:nvPr>
            <p:ph type="body" sz="quarter" idx="29" hasCustomPrompt="1"/>
          </p:nvPr>
        </p:nvSpPr>
        <p:spPr>
          <a:xfrm>
            <a:off x="6379634" y="5619226"/>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37833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4098783"/>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5224701"/>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300803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0"/>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1125918"/>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212504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re sans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spTree>
    <p:extLst>
      <p:ext uri="{BB962C8B-B14F-4D97-AF65-F5344CB8AC3E}">
        <p14:creationId xmlns:p14="http://schemas.microsoft.com/office/powerpoint/2010/main" val="240665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_2 images Mise en p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1D9A89-5150-499D-B197-872B42B1D2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26" name="Rectangle 25">
            <a:extLst>
              <a:ext uri="{FF2B5EF4-FFF2-40B4-BE49-F238E27FC236}">
                <a16:creationId xmlns:a16="http://schemas.microsoft.com/office/drawing/2014/main" id="{B0195442-D2FF-4576-949E-97EAA7296CEA}"/>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27" name="Rectangle 26">
            <a:extLst>
              <a:ext uri="{FF2B5EF4-FFF2-40B4-BE49-F238E27FC236}">
                <a16:creationId xmlns:a16="http://schemas.microsoft.com/office/drawing/2014/main" id="{C06D661E-FF84-47B5-A1F3-6BF3E5F7AAB9}"/>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28" name="Text Placeholder 44">
            <a:extLst>
              <a:ext uri="{FF2B5EF4-FFF2-40B4-BE49-F238E27FC236}">
                <a16:creationId xmlns:a16="http://schemas.microsoft.com/office/drawing/2014/main" id="{8BF8A6AD-3293-47B6-B400-98449DC57D22}"/>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9B4B9BEC-4CCF-44AD-9AB7-D4A7537984AA}"/>
              </a:ext>
            </a:extLst>
          </p:cNvPr>
          <p:cNvSpPr>
            <a:spLocks noGrp="1"/>
          </p:cNvSpPr>
          <p:nvPr>
            <p:ph type="pic" sz="quarter" idx="11" hasCustomPrompt="1"/>
          </p:nvPr>
        </p:nvSpPr>
        <p:spPr>
          <a:xfrm>
            <a:off x="3388741" y="0"/>
            <a:ext cx="2707259" cy="3428997"/>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0" name="Picture Placeholder 13">
            <a:extLst>
              <a:ext uri="{FF2B5EF4-FFF2-40B4-BE49-F238E27FC236}">
                <a16:creationId xmlns:a16="http://schemas.microsoft.com/office/drawing/2014/main" id="{C3F09143-427C-4847-9A42-4E94E448B9EA}"/>
              </a:ext>
            </a:extLst>
          </p:cNvPr>
          <p:cNvSpPr>
            <a:spLocks noGrp="1"/>
          </p:cNvSpPr>
          <p:nvPr>
            <p:ph type="pic" sz="quarter" idx="12" hasCustomPrompt="1"/>
          </p:nvPr>
        </p:nvSpPr>
        <p:spPr>
          <a:xfrm>
            <a:off x="3388741" y="3429003"/>
            <a:ext cx="2707259" cy="3428997"/>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4" name="Text Placeholder 44">
            <a:extLst>
              <a:ext uri="{FF2B5EF4-FFF2-40B4-BE49-F238E27FC236}">
                <a16:creationId xmlns:a16="http://schemas.microsoft.com/office/drawing/2014/main" id="{9FD822A1-47AC-4B51-B588-7A5F0D2331B4}"/>
              </a:ext>
            </a:extLst>
          </p:cNvPr>
          <p:cNvSpPr>
            <a:spLocks noGrp="1"/>
          </p:cNvSpPr>
          <p:nvPr>
            <p:ph type="body" sz="quarter" idx="16" hasCustomPrompt="1"/>
          </p:nvPr>
        </p:nvSpPr>
        <p:spPr>
          <a:xfrm>
            <a:off x="7289800" y="818514"/>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37" name="Text Placeholder 44">
            <a:extLst>
              <a:ext uri="{FF2B5EF4-FFF2-40B4-BE49-F238E27FC236}">
                <a16:creationId xmlns:a16="http://schemas.microsoft.com/office/drawing/2014/main" id="{AA6C1951-972D-49A6-BC72-6792D23ACC8A}"/>
              </a:ext>
            </a:extLst>
          </p:cNvPr>
          <p:cNvSpPr>
            <a:spLocks noGrp="1"/>
          </p:cNvSpPr>
          <p:nvPr>
            <p:ph type="body" sz="quarter" idx="17" hasCustomPrompt="1"/>
          </p:nvPr>
        </p:nvSpPr>
        <p:spPr>
          <a:xfrm>
            <a:off x="7289800" y="4070542"/>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50" name="Picture Placeholder 13">
            <a:extLst>
              <a:ext uri="{FF2B5EF4-FFF2-40B4-BE49-F238E27FC236}">
                <a16:creationId xmlns:a16="http://schemas.microsoft.com/office/drawing/2014/main" id="{B81447AD-5D08-4A71-90B3-CD2D98932F63}"/>
              </a:ext>
            </a:extLst>
          </p:cNvPr>
          <p:cNvSpPr>
            <a:spLocks noGrp="1"/>
          </p:cNvSpPr>
          <p:nvPr>
            <p:ph type="pic" sz="quarter" idx="18" hasCustomPrompt="1"/>
          </p:nvPr>
        </p:nvSpPr>
        <p:spPr>
          <a:xfrm>
            <a:off x="6557416" y="991346"/>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1" name="Picture Placeholder 13">
            <a:extLst>
              <a:ext uri="{FF2B5EF4-FFF2-40B4-BE49-F238E27FC236}">
                <a16:creationId xmlns:a16="http://schemas.microsoft.com/office/drawing/2014/main" id="{CEB2F945-F0EF-4CDB-B408-7900D8D3A3AE}"/>
              </a:ext>
            </a:extLst>
          </p:cNvPr>
          <p:cNvSpPr>
            <a:spLocks noGrp="1"/>
          </p:cNvSpPr>
          <p:nvPr>
            <p:ph type="pic" sz="quarter" idx="19" hasCustomPrompt="1"/>
          </p:nvPr>
        </p:nvSpPr>
        <p:spPr>
          <a:xfrm>
            <a:off x="6557416" y="1614770"/>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2" name="Picture Placeholder 13">
            <a:extLst>
              <a:ext uri="{FF2B5EF4-FFF2-40B4-BE49-F238E27FC236}">
                <a16:creationId xmlns:a16="http://schemas.microsoft.com/office/drawing/2014/main" id="{999DA090-AFE2-4D1A-9140-F1E396E1476A}"/>
              </a:ext>
            </a:extLst>
          </p:cNvPr>
          <p:cNvSpPr>
            <a:spLocks noGrp="1"/>
          </p:cNvSpPr>
          <p:nvPr>
            <p:ph type="pic" sz="quarter" idx="20" hasCustomPrompt="1"/>
          </p:nvPr>
        </p:nvSpPr>
        <p:spPr>
          <a:xfrm>
            <a:off x="6557416" y="2185051"/>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7" name="Picture Placeholder 13">
            <a:extLst>
              <a:ext uri="{FF2B5EF4-FFF2-40B4-BE49-F238E27FC236}">
                <a16:creationId xmlns:a16="http://schemas.microsoft.com/office/drawing/2014/main" id="{C80564B4-EAD8-4A7A-9A71-B82EFEF71F17}"/>
              </a:ext>
            </a:extLst>
          </p:cNvPr>
          <p:cNvSpPr>
            <a:spLocks noGrp="1"/>
          </p:cNvSpPr>
          <p:nvPr>
            <p:ph type="pic" sz="quarter" idx="21" hasCustomPrompt="1"/>
          </p:nvPr>
        </p:nvSpPr>
        <p:spPr>
          <a:xfrm>
            <a:off x="6557416" y="4225915"/>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8" name="Picture Placeholder 13">
            <a:extLst>
              <a:ext uri="{FF2B5EF4-FFF2-40B4-BE49-F238E27FC236}">
                <a16:creationId xmlns:a16="http://schemas.microsoft.com/office/drawing/2014/main" id="{3A0F69A8-3D71-4036-9175-6C9B713547E4}"/>
              </a:ext>
            </a:extLst>
          </p:cNvPr>
          <p:cNvSpPr>
            <a:spLocks noGrp="1"/>
          </p:cNvSpPr>
          <p:nvPr>
            <p:ph type="pic" sz="quarter" idx="22" hasCustomPrompt="1"/>
          </p:nvPr>
        </p:nvSpPr>
        <p:spPr>
          <a:xfrm>
            <a:off x="6557416" y="4849339"/>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9" name="Picture Placeholder 13">
            <a:extLst>
              <a:ext uri="{FF2B5EF4-FFF2-40B4-BE49-F238E27FC236}">
                <a16:creationId xmlns:a16="http://schemas.microsoft.com/office/drawing/2014/main" id="{06239AA3-4D17-4C75-BAAD-2EF05DEFEC81}"/>
              </a:ext>
            </a:extLst>
          </p:cNvPr>
          <p:cNvSpPr>
            <a:spLocks noGrp="1"/>
          </p:cNvSpPr>
          <p:nvPr>
            <p:ph type="pic" sz="quarter" idx="23" hasCustomPrompt="1"/>
          </p:nvPr>
        </p:nvSpPr>
        <p:spPr>
          <a:xfrm>
            <a:off x="6557416" y="5419620"/>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Tree>
    <p:extLst>
      <p:ext uri="{BB962C8B-B14F-4D97-AF65-F5344CB8AC3E}">
        <p14:creationId xmlns:p14="http://schemas.microsoft.com/office/powerpoint/2010/main" val="380264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gne du temp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5AF35-7F8C-4111-B93A-C322909CD14D}"/>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 name="Rectangle 7">
            <a:extLst>
              <a:ext uri="{FF2B5EF4-FFF2-40B4-BE49-F238E27FC236}">
                <a16:creationId xmlns:a16="http://schemas.microsoft.com/office/drawing/2014/main" id="{B21763A5-3AAF-4052-AB1B-7BC86B871BE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9" name="Text Placeholder 44">
            <a:extLst>
              <a:ext uri="{FF2B5EF4-FFF2-40B4-BE49-F238E27FC236}">
                <a16:creationId xmlns:a16="http://schemas.microsoft.com/office/drawing/2014/main" id="{2FB3C7C2-A6BE-44B9-85C3-14FA253301D0}"/>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11" name="Text Placeholder 44">
            <a:extLst>
              <a:ext uri="{FF2B5EF4-FFF2-40B4-BE49-F238E27FC236}">
                <a16:creationId xmlns:a16="http://schemas.microsoft.com/office/drawing/2014/main" id="{8B7E47A2-BDF5-4BDF-B103-1FF5C791A373}"/>
              </a:ext>
            </a:extLst>
          </p:cNvPr>
          <p:cNvSpPr>
            <a:spLocks noGrp="1"/>
          </p:cNvSpPr>
          <p:nvPr>
            <p:ph type="body" sz="quarter" idx="11" hasCustomPrompt="1"/>
          </p:nvPr>
        </p:nvSpPr>
        <p:spPr>
          <a:xfrm>
            <a:off x="3890860" y="1324870"/>
            <a:ext cx="7750277" cy="470957"/>
          </a:xfrm>
          <a:prstGeom prst="rect">
            <a:avLst/>
          </a:prstGeom>
        </p:spPr>
        <p:txBody>
          <a:bodyPr anchor="t"/>
          <a:lstStyle>
            <a:lvl1pPr marL="0" indent="0">
              <a:buNone/>
              <a:defRPr sz="2000" b="0">
                <a:solidFill>
                  <a:schemeClr val="tx1"/>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F48C597B-07A6-4713-B560-F8665F046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52889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Bilder Layout_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60FC15-F799-4DF4-8F51-95FF9E7C5937}"/>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0" name="Rectangle 9">
            <a:extLst>
              <a:ext uri="{FF2B5EF4-FFF2-40B4-BE49-F238E27FC236}">
                <a16:creationId xmlns:a16="http://schemas.microsoft.com/office/drawing/2014/main" id="{F0354B66-D6C8-4E44-8AF3-08E342A1278C}"/>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1" name="Rectangle 10">
            <a:extLst>
              <a:ext uri="{FF2B5EF4-FFF2-40B4-BE49-F238E27FC236}">
                <a16:creationId xmlns:a16="http://schemas.microsoft.com/office/drawing/2014/main" id="{1E2865C7-66D3-4125-A53E-CCF594575D68}"/>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err="1"/>
          </a:p>
        </p:txBody>
      </p:sp>
      <p:sp>
        <p:nvSpPr>
          <p:cNvPr id="22" name="Rectangle 21">
            <a:extLst>
              <a:ext uri="{FF2B5EF4-FFF2-40B4-BE49-F238E27FC236}">
                <a16:creationId xmlns:a16="http://schemas.microsoft.com/office/drawing/2014/main" id="{0799323F-A760-454C-A4DF-0CDB35A48AF3}"/>
              </a:ext>
            </a:extLst>
          </p:cNvPr>
          <p:cNvSpPr/>
          <p:nvPr userDrawn="1"/>
        </p:nvSpPr>
        <p:spPr>
          <a:xfrm>
            <a:off x="2031994" y="6329982"/>
            <a:ext cx="2031977" cy="5280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err="1"/>
          </a:p>
        </p:txBody>
      </p:sp>
      <p:sp>
        <p:nvSpPr>
          <p:cNvPr id="24" name="Picture Placeholder 13">
            <a:extLst>
              <a:ext uri="{FF2B5EF4-FFF2-40B4-BE49-F238E27FC236}">
                <a16:creationId xmlns:a16="http://schemas.microsoft.com/office/drawing/2014/main" id="{EC465F58-9687-46FA-8227-3129B6F18674}"/>
              </a:ext>
            </a:extLst>
          </p:cNvPr>
          <p:cNvSpPr>
            <a:spLocks noGrp="1"/>
          </p:cNvSpPr>
          <p:nvPr>
            <p:ph type="pic" sz="quarter" idx="11" hasCustomPrompt="1"/>
          </p:nvPr>
        </p:nvSpPr>
        <p:spPr>
          <a:xfrm>
            <a:off x="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5" name="Picture Placeholder 13">
            <a:extLst>
              <a:ext uri="{FF2B5EF4-FFF2-40B4-BE49-F238E27FC236}">
                <a16:creationId xmlns:a16="http://schemas.microsoft.com/office/drawing/2014/main" id="{ED2E40E3-8243-4CE0-8D84-8A28B4E73424}"/>
              </a:ext>
            </a:extLst>
          </p:cNvPr>
          <p:cNvSpPr>
            <a:spLocks noGrp="1"/>
          </p:cNvSpPr>
          <p:nvPr>
            <p:ph type="pic" sz="quarter" idx="12" hasCustomPrompt="1"/>
          </p:nvPr>
        </p:nvSpPr>
        <p:spPr>
          <a:xfrm>
            <a:off x="406397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6" name="Picture Placeholder 13">
            <a:extLst>
              <a:ext uri="{FF2B5EF4-FFF2-40B4-BE49-F238E27FC236}">
                <a16:creationId xmlns:a16="http://schemas.microsoft.com/office/drawing/2014/main" id="{E9C7766F-5D7E-4683-8398-EC831597632F}"/>
              </a:ext>
            </a:extLst>
          </p:cNvPr>
          <p:cNvSpPr>
            <a:spLocks noGrp="1"/>
          </p:cNvSpPr>
          <p:nvPr>
            <p:ph type="pic" sz="quarter" idx="13" hasCustomPrompt="1"/>
          </p:nvPr>
        </p:nvSpPr>
        <p:spPr>
          <a:xfrm>
            <a:off x="2031978" y="0"/>
            <a:ext cx="2031939" cy="228599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7" name="Picture Placeholder 13">
            <a:extLst>
              <a:ext uri="{FF2B5EF4-FFF2-40B4-BE49-F238E27FC236}">
                <a16:creationId xmlns:a16="http://schemas.microsoft.com/office/drawing/2014/main" id="{96AEDCCE-3420-42C7-B8DA-623DF0C55E11}"/>
              </a:ext>
            </a:extLst>
          </p:cNvPr>
          <p:cNvSpPr>
            <a:spLocks noGrp="1"/>
          </p:cNvSpPr>
          <p:nvPr>
            <p:ph type="pic" sz="quarter" idx="14" hasCustomPrompt="1"/>
          </p:nvPr>
        </p:nvSpPr>
        <p:spPr>
          <a:xfrm>
            <a:off x="2031978" y="4572001"/>
            <a:ext cx="2031939" cy="175798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8" name="Text Placeholder 44">
            <a:extLst>
              <a:ext uri="{FF2B5EF4-FFF2-40B4-BE49-F238E27FC236}">
                <a16:creationId xmlns:a16="http://schemas.microsoft.com/office/drawing/2014/main" id="{DA5EFC67-568E-40E5-98B8-7FA91924486C}"/>
              </a:ext>
            </a:extLst>
          </p:cNvPr>
          <p:cNvSpPr>
            <a:spLocks noGrp="1"/>
          </p:cNvSpPr>
          <p:nvPr>
            <p:ph type="body" sz="quarter" idx="16" hasCustomPrompt="1"/>
          </p:nvPr>
        </p:nvSpPr>
        <p:spPr>
          <a:xfrm>
            <a:off x="0"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9" name="Text Placeholder 44">
            <a:extLst>
              <a:ext uri="{FF2B5EF4-FFF2-40B4-BE49-F238E27FC236}">
                <a16:creationId xmlns:a16="http://schemas.microsoft.com/office/drawing/2014/main" id="{8CE70898-5CC6-4517-823C-3B9507038611}"/>
              </a:ext>
            </a:extLst>
          </p:cNvPr>
          <p:cNvSpPr>
            <a:spLocks noGrp="1"/>
          </p:cNvSpPr>
          <p:nvPr>
            <p:ph type="body" sz="quarter" idx="17" hasCustomPrompt="1"/>
          </p:nvPr>
        </p:nvSpPr>
        <p:spPr>
          <a:xfrm>
            <a:off x="0"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0" name="Text Placeholder 44">
            <a:extLst>
              <a:ext uri="{FF2B5EF4-FFF2-40B4-BE49-F238E27FC236}">
                <a16:creationId xmlns:a16="http://schemas.microsoft.com/office/drawing/2014/main" id="{CCC59C8C-19A2-4243-B929-BA5BCC8BD66B}"/>
              </a:ext>
            </a:extLst>
          </p:cNvPr>
          <p:cNvSpPr>
            <a:spLocks noGrp="1"/>
          </p:cNvSpPr>
          <p:nvPr>
            <p:ph type="body" sz="quarter" idx="18" hasCustomPrompt="1"/>
          </p:nvPr>
        </p:nvSpPr>
        <p:spPr>
          <a:xfrm>
            <a:off x="4058601"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12D52377-FC53-4817-94BC-F254BA352C06}"/>
              </a:ext>
            </a:extLst>
          </p:cNvPr>
          <p:cNvSpPr>
            <a:spLocks noGrp="1"/>
          </p:cNvSpPr>
          <p:nvPr>
            <p:ph type="body" sz="quarter" idx="19" hasCustomPrompt="1"/>
          </p:nvPr>
        </p:nvSpPr>
        <p:spPr>
          <a:xfrm>
            <a:off x="4058601"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2" name="Text Placeholder 44">
            <a:extLst>
              <a:ext uri="{FF2B5EF4-FFF2-40B4-BE49-F238E27FC236}">
                <a16:creationId xmlns:a16="http://schemas.microsoft.com/office/drawing/2014/main" id="{AC89E523-A011-4E1A-8E6F-5347FBD0727B}"/>
              </a:ext>
            </a:extLst>
          </p:cNvPr>
          <p:cNvSpPr>
            <a:spLocks noGrp="1"/>
          </p:cNvSpPr>
          <p:nvPr>
            <p:ph type="body" sz="quarter" idx="20" hasCustomPrompt="1"/>
          </p:nvPr>
        </p:nvSpPr>
        <p:spPr>
          <a:xfrm>
            <a:off x="2032052" y="3678814"/>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3" name="Text Placeholder 44">
            <a:extLst>
              <a:ext uri="{FF2B5EF4-FFF2-40B4-BE49-F238E27FC236}">
                <a16:creationId xmlns:a16="http://schemas.microsoft.com/office/drawing/2014/main" id="{FA3029F2-B5EB-45B6-BB67-C3696FE1BB31}"/>
              </a:ext>
            </a:extLst>
          </p:cNvPr>
          <p:cNvSpPr>
            <a:spLocks noGrp="1"/>
          </p:cNvSpPr>
          <p:nvPr>
            <p:ph type="body" sz="quarter" idx="21" hasCustomPrompt="1"/>
          </p:nvPr>
        </p:nvSpPr>
        <p:spPr>
          <a:xfrm>
            <a:off x="2032052" y="3355692"/>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4" name="Text Placeholder 44">
            <a:extLst>
              <a:ext uri="{FF2B5EF4-FFF2-40B4-BE49-F238E27FC236}">
                <a16:creationId xmlns:a16="http://schemas.microsoft.com/office/drawing/2014/main" id="{FFFD806A-81DF-4484-B49F-F2349FAD9F49}"/>
              </a:ext>
            </a:extLst>
          </p:cNvPr>
          <p:cNvSpPr>
            <a:spLocks noGrp="1"/>
          </p:cNvSpPr>
          <p:nvPr>
            <p:ph type="body" sz="quarter" idx="22" hasCustomPrompt="1"/>
          </p:nvPr>
        </p:nvSpPr>
        <p:spPr>
          <a:xfrm>
            <a:off x="2002368" y="6432430"/>
            <a:ext cx="2061576" cy="323122"/>
          </a:xfrm>
          <a:prstGeom prst="rect">
            <a:avLst/>
          </a:prstGeom>
        </p:spPr>
        <p:txBody>
          <a:bodyPr bIns="45720" anchor="ctr"/>
          <a:lstStyle>
            <a:lvl1pPr marL="0" indent="0" algn="ctr">
              <a:spcAft>
                <a:spcPts val="0"/>
              </a:spcAft>
              <a:buNone/>
              <a:defRPr sz="1400" b="0" spc="-60" baseline="0">
                <a:solidFill>
                  <a:schemeClr val="bg1"/>
                </a:solidFill>
                <a:latin typeface="+mj-lt"/>
              </a:defRPr>
            </a:lvl1pPr>
          </a:lstStyle>
          <a:p>
            <a:pPr lvl="0"/>
            <a:r>
              <a:rPr lang="en-US"/>
              <a:t>Text</a:t>
            </a:r>
            <a:endParaRPr lang="de-DE"/>
          </a:p>
        </p:txBody>
      </p:sp>
      <p:sp>
        <p:nvSpPr>
          <p:cNvPr id="45" name="Text Placeholder 44">
            <a:extLst>
              <a:ext uri="{FF2B5EF4-FFF2-40B4-BE49-F238E27FC236}">
                <a16:creationId xmlns:a16="http://schemas.microsoft.com/office/drawing/2014/main" id="{9140BC30-05B0-4274-A983-AF5365B2B1B8}"/>
              </a:ext>
            </a:extLst>
          </p:cNvPr>
          <p:cNvSpPr>
            <a:spLocks noGrp="1"/>
          </p:cNvSpPr>
          <p:nvPr>
            <p:ph type="body" sz="quarter" idx="10" hasCustomPrompt="1"/>
          </p:nvPr>
        </p:nvSpPr>
        <p:spPr>
          <a:xfrm>
            <a:off x="6601604" y="2853451"/>
            <a:ext cx="5099107"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7B8CE99B-1FED-48EF-855B-15EE0298AD4A}"/>
              </a:ext>
            </a:extLst>
          </p:cNvPr>
          <p:cNvSpPr>
            <a:spLocks noGrp="1"/>
          </p:cNvSpPr>
          <p:nvPr>
            <p:ph type="body" sz="quarter" idx="23" hasCustomPrompt="1"/>
          </p:nvPr>
        </p:nvSpPr>
        <p:spPr>
          <a:xfrm>
            <a:off x="6601604" y="3774302"/>
            <a:ext cx="5099107" cy="830997"/>
          </a:xfrm>
          <a:prstGeom prst="rect">
            <a:avLst/>
          </a:prstGeom>
        </p:spPr>
        <p:txBody>
          <a:bodyPr anchor="t"/>
          <a:lstStyle>
            <a:lvl1pPr marL="0" indent="0">
              <a:buNone/>
              <a:defRPr sz="1800" b="0">
                <a:solidFill>
                  <a:schemeClr val="accent2"/>
                </a:solidFill>
                <a:latin typeface="+mj-lt"/>
              </a:defRPr>
            </a:lvl1pPr>
          </a:lstStyle>
          <a:p>
            <a:pPr lvl="0"/>
            <a:r>
              <a:rPr lang="en-US"/>
              <a:t>Text</a:t>
            </a:r>
            <a:endParaRPr lang="de-DE"/>
          </a:p>
        </p:txBody>
      </p:sp>
      <p:pic>
        <p:nvPicPr>
          <p:cNvPr id="47" name="Picture 46">
            <a:extLst>
              <a:ext uri="{FF2B5EF4-FFF2-40B4-BE49-F238E27FC236}">
                <a16:creationId xmlns:a16="http://schemas.microsoft.com/office/drawing/2014/main" id="{50D794E7-BC97-4D11-A03A-64F957931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67382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Mise en page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4FF36-39B2-43D2-87C8-10BEA2CDA454}"/>
              </a:ext>
            </a:extLst>
          </p:cNvPr>
          <p:cNvSpPr/>
          <p:nvPr userDrawn="1"/>
        </p:nvSpPr>
        <p:spPr>
          <a:xfrm>
            <a:off x="0" y="5977467"/>
            <a:ext cx="12192000" cy="880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E332F5CD-6BD8-426C-80C9-07720D443EBA}"/>
              </a:ext>
            </a:extLst>
          </p:cNvPr>
          <p:cNvSpPr>
            <a:spLocks noGrp="1"/>
          </p:cNvSpPr>
          <p:nvPr>
            <p:ph type="pic" sz="quarter" idx="11" hasCustomPrompt="1"/>
          </p:nvPr>
        </p:nvSpPr>
        <p:spPr>
          <a:xfrm>
            <a:off x="3047031"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Picture Placeholder 13">
            <a:extLst>
              <a:ext uri="{FF2B5EF4-FFF2-40B4-BE49-F238E27FC236}">
                <a16:creationId xmlns:a16="http://schemas.microsoft.com/office/drawing/2014/main" id="{20DE14BC-0CB5-4C9A-93AF-28937A1BB876}"/>
              </a:ext>
            </a:extLst>
          </p:cNvPr>
          <p:cNvSpPr>
            <a:spLocks noGrp="1"/>
          </p:cNvSpPr>
          <p:nvPr>
            <p:ph type="pic" sz="quarter" idx="12" hasCustomPrompt="1"/>
          </p:nvPr>
        </p:nvSpPr>
        <p:spPr>
          <a:xfrm>
            <a:off x="0"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9" name="Picture Placeholder 13">
            <a:extLst>
              <a:ext uri="{FF2B5EF4-FFF2-40B4-BE49-F238E27FC236}">
                <a16:creationId xmlns:a16="http://schemas.microsoft.com/office/drawing/2014/main" id="{5A00935A-03B9-44A1-A904-F3452D01EB51}"/>
              </a:ext>
            </a:extLst>
          </p:cNvPr>
          <p:cNvSpPr>
            <a:spLocks noGrp="1"/>
          </p:cNvSpPr>
          <p:nvPr>
            <p:ph type="pic" sz="quarter" idx="13" hasCustomPrompt="1"/>
          </p:nvPr>
        </p:nvSpPr>
        <p:spPr>
          <a:xfrm>
            <a:off x="6094062"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0" name="Picture Placeholder 13">
            <a:extLst>
              <a:ext uri="{FF2B5EF4-FFF2-40B4-BE49-F238E27FC236}">
                <a16:creationId xmlns:a16="http://schemas.microsoft.com/office/drawing/2014/main" id="{16B2CA74-99A6-4EDB-A7AA-4EAAB31F08F9}"/>
              </a:ext>
            </a:extLst>
          </p:cNvPr>
          <p:cNvSpPr>
            <a:spLocks noGrp="1"/>
          </p:cNvSpPr>
          <p:nvPr>
            <p:ph type="pic" sz="quarter" idx="14" hasCustomPrompt="1"/>
          </p:nvPr>
        </p:nvSpPr>
        <p:spPr>
          <a:xfrm>
            <a:off x="9141094"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1" name="Text Placeholder 44">
            <a:extLst>
              <a:ext uri="{FF2B5EF4-FFF2-40B4-BE49-F238E27FC236}">
                <a16:creationId xmlns:a16="http://schemas.microsoft.com/office/drawing/2014/main" id="{233DAA18-03CF-4D93-BEAE-61C7602D33C9}"/>
              </a:ext>
            </a:extLst>
          </p:cNvPr>
          <p:cNvSpPr>
            <a:spLocks noGrp="1"/>
          </p:cNvSpPr>
          <p:nvPr>
            <p:ph type="body" sz="quarter" idx="20" hasCustomPrompt="1"/>
          </p:nvPr>
        </p:nvSpPr>
        <p:spPr>
          <a:xfrm>
            <a:off x="189202"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2" name="Text Placeholder 44">
            <a:extLst>
              <a:ext uri="{FF2B5EF4-FFF2-40B4-BE49-F238E27FC236}">
                <a16:creationId xmlns:a16="http://schemas.microsoft.com/office/drawing/2014/main" id="{6B9EF0BB-EE83-4AFB-BF4E-E11E144ABA37}"/>
              </a:ext>
            </a:extLst>
          </p:cNvPr>
          <p:cNvSpPr>
            <a:spLocks noGrp="1"/>
          </p:cNvSpPr>
          <p:nvPr>
            <p:ph type="body" sz="quarter" idx="21" hasCustomPrompt="1"/>
          </p:nvPr>
        </p:nvSpPr>
        <p:spPr>
          <a:xfrm>
            <a:off x="18920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3" name="Text Placeholder 44">
            <a:extLst>
              <a:ext uri="{FF2B5EF4-FFF2-40B4-BE49-F238E27FC236}">
                <a16:creationId xmlns:a16="http://schemas.microsoft.com/office/drawing/2014/main" id="{2C393EB6-28B1-4C34-A83F-52C08B925943}"/>
              </a:ext>
            </a:extLst>
          </p:cNvPr>
          <p:cNvSpPr>
            <a:spLocks noGrp="1"/>
          </p:cNvSpPr>
          <p:nvPr>
            <p:ph type="body" sz="quarter" idx="22" hasCustomPrompt="1"/>
          </p:nvPr>
        </p:nvSpPr>
        <p:spPr>
          <a:xfrm>
            <a:off x="3237526"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4" name="Text Placeholder 44">
            <a:extLst>
              <a:ext uri="{FF2B5EF4-FFF2-40B4-BE49-F238E27FC236}">
                <a16:creationId xmlns:a16="http://schemas.microsoft.com/office/drawing/2014/main" id="{23D8E131-40DB-4803-BE0D-912090890329}"/>
              </a:ext>
            </a:extLst>
          </p:cNvPr>
          <p:cNvSpPr>
            <a:spLocks noGrp="1"/>
          </p:cNvSpPr>
          <p:nvPr>
            <p:ph type="body" sz="quarter" idx="23" hasCustomPrompt="1"/>
          </p:nvPr>
        </p:nvSpPr>
        <p:spPr>
          <a:xfrm>
            <a:off x="3237526"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5" name="Text Placeholder 44">
            <a:extLst>
              <a:ext uri="{FF2B5EF4-FFF2-40B4-BE49-F238E27FC236}">
                <a16:creationId xmlns:a16="http://schemas.microsoft.com/office/drawing/2014/main" id="{2B87FD6C-57AD-40C1-9905-2A620DC2595A}"/>
              </a:ext>
            </a:extLst>
          </p:cNvPr>
          <p:cNvSpPr>
            <a:spLocks noGrp="1"/>
          </p:cNvSpPr>
          <p:nvPr>
            <p:ph type="body" sz="quarter" idx="24" hasCustomPrompt="1"/>
          </p:nvPr>
        </p:nvSpPr>
        <p:spPr>
          <a:xfrm>
            <a:off x="6285850"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6" name="Text Placeholder 44">
            <a:extLst>
              <a:ext uri="{FF2B5EF4-FFF2-40B4-BE49-F238E27FC236}">
                <a16:creationId xmlns:a16="http://schemas.microsoft.com/office/drawing/2014/main" id="{78F6764D-888B-4E40-BB87-FF6B79ED37E7}"/>
              </a:ext>
            </a:extLst>
          </p:cNvPr>
          <p:cNvSpPr>
            <a:spLocks noGrp="1"/>
          </p:cNvSpPr>
          <p:nvPr>
            <p:ph type="body" sz="quarter" idx="25" hasCustomPrompt="1"/>
          </p:nvPr>
        </p:nvSpPr>
        <p:spPr>
          <a:xfrm>
            <a:off x="6285849"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7" name="Text Placeholder 44">
            <a:extLst>
              <a:ext uri="{FF2B5EF4-FFF2-40B4-BE49-F238E27FC236}">
                <a16:creationId xmlns:a16="http://schemas.microsoft.com/office/drawing/2014/main" id="{2A2DED93-445B-4D88-B661-E0E1BC0E6146}"/>
              </a:ext>
            </a:extLst>
          </p:cNvPr>
          <p:cNvSpPr>
            <a:spLocks noGrp="1"/>
          </p:cNvSpPr>
          <p:nvPr>
            <p:ph type="body" sz="quarter" idx="26" hasCustomPrompt="1"/>
          </p:nvPr>
        </p:nvSpPr>
        <p:spPr>
          <a:xfrm>
            <a:off x="9334173"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6775C944-40B7-45CB-8DD8-038E7350FA7B}"/>
              </a:ext>
            </a:extLst>
          </p:cNvPr>
          <p:cNvSpPr>
            <a:spLocks noGrp="1"/>
          </p:cNvSpPr>
          <p:nvPr>
            <p:ph type="body" sz="quarter" idx="27" hasCustomPrompt="1"/>
          </p:nvPr>
        </p:nvSpPr>
        <p:spPr>
          <a:xfrm>
            <a:off x="933417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9" name="Title 1">
            <a:extLst>
              <a:ext uri="{FF2B5EF4-FFF2-40B4-BE49-F238E27FC236}">
                <a16:creationId xmlns:a16="http://schemas.microsoft.com/office/drawing/2014/main" id="{C8FE5D3D-FBDB-42B3-B4A0-F6ABCED9DDD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413583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_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Date Placeholder 3">
            <a:extLst>
              <a:ext uri="{FF2B5EF4-FFF2-40B4-BE49-F238E27FC236}">
                <a16:creationId xmlns:a16="http://schemas.microsoft.com/office/drawing/2014/main" id="{EE796686-7D8E-41B4-B0F5-A1619E82310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5" name="Footer Placeholder 4">
            <a:extLst>
              <a:ext uri="{FF2B5EF4-FFF2-40B4-BE49-F238E27FC236}">
                <a16:creationId xmlns:a16="http://schemas.microsoft.com/office/drawing/2014/main" id="{EA53344E-0C2C-4797-90CE-741E2D7D289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6" name="Slide Number Placeholder 5">
            <a:extLst>
              <a:ext uri="{FF2B5EF4-FFF2-40B4-BE49-F238E27FC236}">
                <a16:creationId xmlns:a16="http://schemas.microsoft.com/office/drawing/2014/main" id="{8CC9E296-E56B-4F12-B618-D93A843CA237}"/>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7" name="Title 1">
            <a:extLst>
              <a:ext uri="{FF2B5EF4-FFF2-40B4-BE49-F238E27FC236}">
                <a16:creationId xmlns:a16="http://schemas.microsoft.com/office/drawing/2014/main" id="{00BC58F7-7D9E-4B0C-9876-1F45E3BB70CC}"/>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21420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que Mise en page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Rectangle 3">
            <a:extLst>
              <a:ext uri="{FF2B5EF4-FFF2-40B4-BE49-F238E27FC236}">
                <a16:creationId xmlns:a16="http://schemas.microsoft.com/office/drawing/2014/main" id="{F650497E-880F-44A3-89EA-A5E557FA0034}"/>
              </a:ext>
            </a:extLst>
          </p:cNvPr>
          <p:cNvSpPr/>
          <p:nvPr userDrawn="1"/>
        </p:nvSpPr>
        <p:spPr>
          <a:xfrm>
            <a:off x="0" y="2474307"/>
            <a:ext cx="12192001"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5" name="Rectangle 14">
            <a:extLst>
              <a:ext uri="{FF2B5EF4-FFF2-40B4-BE49-F238E27FC236}">
                <a16:creationId xmlns:a16="http://schemas.microsoft.com/office/drawing/2014/main" id="{A9BAAE74-80A9-4E1A-A3DF-3A60A5BAA074}"/>
              </a:ext>
            </a:extLst>
          </p:cNvPr>
          <p:cNvSpPr/>
          <p:nvPr/>
        </p:nvSpPr>
        <p:spPr>
          <a:xfrm>
            <a:off x="10614969" y="2479330"/>
            <a:ext cx="1577031" cy="1130537"/>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6" name="Rectangle 15">
            <a:extLst>
              <a:ext uri="{FF2B5EF4-FFF2-40B4-BE49-F238E27FC236}">
                <a16:creationId xmlns:a16="http://schemas.microsoft.com/office/drawing/2014/main" id="{90800E93-B478-4D7E-837A-077991A57840}"/>
              </a:ext>
            </a:extLst>
          </p:cNvPr>
          <p:cNvSpPr/>
          <p:nvPr/>
        </p:nvSpPr>
        <p:spPr>
          <a:xfrm>
            <a:off x="10614969" y="3609865"/>
            <a:ext cx="1577031" cy="116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17" name="Rectangle 16">
            <a:extLst>
              <a:ext uri="{FF2B5EF4-FFF2-40B4-BE49-F238E27FC236}">
                <a16:creationId xmlns:a16="http://schemas.microsoft.com/office/drawing/2014/main" id="{3A0530DE-D8EE-4775-9099-2F22AFC94B96}"/>
              </a:ext>
            </a:extLst>
          </p:cNvPr>
          <p:cNvSpPr/>
          <p:nvPr/>
        </p:nvSpPr>
        <p:spPr>
          <a:xfrm>
            <a:off x="10614969" y="4772931"/>
            <a:ext cx="1577031" cy="1163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28" name="Text Placeholder 44">
            <a:extLst>
              <a:ext uri="{FF2B5EF4-FFF2-40B4-BE49-F238E27FC236}">
                <a16:creationId xmlns:a16="http://schemas.microsoft.com/office/drawing/2014/main" id="{2D1201FA-3498-4A4B-9049-AF9458716084}"/>
              </a:ext>
            </a:extLst>
          </p:cNvPr>
          <p:cNvSpPr>
            <a:spLocks noGrp="1"/>
          </p:cNvSpPr>
          <p:nvPr>
            <p:ph type="body" sz="quarter" idx="21" hasCustomPrompt="1"/>
          </p:nvPr>
        </p:nvSpPr>
        <p:spPr>
          <a:xfrm>
            <a:off x="9099524" y="275676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D8673A0C-8869-4335-B49A-9C1D6D359452}"/>
              </a:ext>
            </a:extLst>
          </p:cNvPr>
          <p:cNvSpPr>
            <a:spLocks noGrp="1"/>
          </p:cNvSpPr>
          <p:nvPr>
            <p:ph type="body" sz="quarter" idx="22" hasCustomPrompt="1"/>
          </p:nvPr>
        </p:nvSpPr>
        <p:spPr>
          <a:xfrm>
            <a:off x="9099524" y="290119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0" name="Text Placeholder 44">
            <a:extLst>
              <a:ext uri="{FF2B5EF4-FFF2-40B4-BE49-F238E27FC236}">
                <a16:creationId xmlns:a16="http://schemas.microsoft.com/office/drawing/2014/main" id="{01665F29-89C7-4965-BA50-0D6B4E8658BD}"/>
              </a:ext>
            </a:extLst>
          </p:cNvPr>
          <p:cNvSpPr>
            <a:spLocks noGrp="1"/>
          </p:cNvSpPr>
          <p:nvPr>
            <p:ph type="body" sz="quarter" idx="23" hasCustomPrompt="1"/>
          </p:nvPr>
        </p:nvSpPr>
        <p:spPr>
          <a:xfrm>
            <a:off x="9099524" y="3823494"/>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82F3D4A2-DD56-488E-8AC2-FA648D4D339E}"/>
              </a:ext>
            </a:extLst>
          </p:cNvPr>
          <p:cNvSpPr>
            <a:spLocks noGrp="1"/>
          </p:cNvSpPr>
          <p:nvPr>
            <p:ph type="body" sz="quarter" idx="24" hasCustomPrompt="1"/>
          </p:nvPr>
        </p:nvSpPr>
        <p:spPr>
          <a:xfrm>
            <a:off x="9099524" y="3967924"/>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2" name="Text Placeholder 44">
            <a:extLst>
              <a:ext uri="{FF2B5EF4-FFF2-40B4-BE49-F238E27FC236}">
                <a16:creationId xmlns:a16="http://schemas.microsoft.com/office/drawing/2014/main" id="{42AD19B4-0614-4762-8557-BFEFD26DA135}"/>
              </a:ext>
            </a:extLst>
          </p:cNvPr>
          <p:cNvSpPr>
            <a:spLocks noGrp="1"/>
          </p:cNvSpPr>
          <p:nvPr>
            <p:ph type="body" sz="quarter" idx="25" hasCustomPrompt="1"/>
          </p:nvPr>
        </p:nvSpPr>
        <p:spPr>
          <a:xfrm>
            <a:off x="9099524" y="486850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3" name="Text Placeholder 44">
            <a:extLst>
              <a:ext uri="{FF2B5EF4-FFF2-40B4-BE49-F238E27FC236}">
                <a16:creationId xmlns:a16="http://schemas.microsoft.com/office/drawing/2014/main" id="{3353161C-8586-432C-B5DC-33B98E5CF07D}"/>
              </a:ext>
            </a:extLst>
          </p:cNvPr>
          <p:cNvSpPr>
            <a:spLocks noGrp="1"/>
          </p:cNvSpPr>
          <p:nvPr>
            <p:ph type="body" sz="quarter" idx="26" hasCustomPrompt="1"/>
          </p:nvPr>
        </p:nvSpPr>
        <p:spPr>
          <a:xfrm>
            <a:off x="9099524" y="501293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4" name="Text Placeholder 44">
            <a:extLst>
              <a:ext uri="{FF2B5EF4-FFF2-40B4-BE49-F238E27FC236}">
                <a16:creationId xmlns:a16="http://schemas.microsoft.com/office/drawing/2014/main" id="{07274AF3-854A-47BC-92E7-C9E3F6011BC4}"/>
              </a:ext>
            </a:extLst>
          </p:cNvPr>
          <p:cNvSpPr>
            <a:spLocks noGrp="1"/>
          </p:cNvSpPr>
          <p:nvPr>
            <p:ph type="body" sz="quarter" idx="27" hasCustomPrompt="1"/>
          </p:nvPr>
        </p:nvSpPr>
        <p:spPr>
          <a:xfrm>
            <a:off x="10614968" y="4207785"/>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BDBE2520-85C2-4F0B-A361-C378CD5FAF6A}"/>
              </a:ext>
            </a:extLst>
          </p:cNvPr>
          <p:cNvSpPr>
            <a:spLocks noGrp="1"/>
          </p:cNvSpPr>
          <p:nvPr>
            <p:ph type="body" sz="quarter" idx="28" hasCustomPrompt="1"/>
          </p:nvPr>
        </p:nvSpPr>
        <p:spPr>
          <a:xfrm>
            <a:off x="10614968" y="5402457"/>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243A394F-509A-46E4-82E3-340240A3FD90}"/>
              </a:ext>
            </a:extLst>
          </p:cNvPr>
          <p:cNvSpPr>
            <a:spLocks noGrp="1"/>
          </p:cNvSpPr>
          <p:nvPr>
            <p:ph type="body" sz="quarter" idx="29" hasCustomPrompt="1"/>
          </p:nvPr>
        </p:nvSpPr>
        <p:spPr>
          <a:xfrm>
            <a:off x="10614968" y="3054315"/>
            <a:ext cx="1577032" cy="23163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F36DB01E-2A7E-4CC8-8842-F1314EB1BE65}"/>
              </a:ext>
            </a:extLst>
          </p:cNvPr>
          <p:cNvSpPr>
            <a:spLocks noGrp="1"/>
          </p:cNvSpPr>
          <p:nvPr>
            <p:ph type="pic" sz="quarter" idx="18" hasCustomPrompt="1"/>
          </p:nvPr>
        </p:nvSpPr>
        <p:spPr>
          <a:xfrm>
            <a:off x="11180166" y="2594897"/>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a:t>Icon</a:t>
            </a:r>
          </a:p>
          <a:p>
            <a:endParaRPr lang="de-DE"/>
          </a:p>
          <a:p>
            <a:endParaRPr lang="de-DE"/>
          </a:p>
        </p:txBody>
      </p:sp>
      <p:sp>
        <p:nvSpPr>
          <p:cNvPr id="38" name="Picture Placeholder 13">
            <a:extLst>
              <a:ext uri="{FF2B5EF4-FFF2-40B4-BE49-F238E27FC236}">
                <a16:creationId xmlns:a16="http://schemas.microsoft.com/office/drawing/2014/main" id="{FF307A12-B5FC-43B0-9274-2AD6A7A9B740}"/>
              </a:ext>
            </a:extLst>
          </p:cNvPr>
          <p:cNvSpPr>
            <a:spLocks noGrp="1"/>
          </p:cNvSpPr>
          <p:nvPr>
            <p:ph type="pic" sz="quarter" idx="30" hasCustomPrompt="1"/>
          </p:nvPr>
        </p:nvSpPr>
        <p:spPr>
          <a:xfrm>
            <a:off x="11180166" y="3788862"/>
            <a:ext cx="446634" cy="447034"/>
          </a:xfrm>
          <a:prstGeom prst="rect">
            <a:avLst/>
          </a:prstGeom>
        </p:spPr>
        <p:txBody>
          <a:bodyPr anchor="ctr"/>
          <a:lstStyle>
            <a:lvl1pPr marL="0" indent="0" algn="ctr">
              <a:buFont typeface="Arial" panose="020B0604020202020204" pitchFamily="34" charset="0"/>
              <a:buNone/>
              <a:defRPr sz="1000">
                <a:solidFill>
                  <a:schemeClr val="tx1"/>
                </a:solidFill>
              </a:defRPr>
            </a:lvl1pPr>
          </a:lstStyle>
          <a:p>
            <a:r>
              <a:rPr lang="de-DE"/>
              <a:t>Icon</a:t>
            </a:r>
          </a:p>
          <a:p>
            <a:endParaRPr lang="de-DE"/>
          </a:p>
          <a:p>
            <a:endParaRPr lang="de-DE"/>
          </a:p>
        </p:txBody>
      </p:sp>
      <p:sp>
        <p:nvSpPr>
          <p:cNvPr id="39" name="Picture Placeholder 13">
            <a:extLst>
              <a:ext uri="{FF2B5EF4-FFF2-40B4-BE49-F238E27FC236}">
                <a16:creationId xmlns:a16="http://schemas.microsoft.com/office/drawing/2014/main" id="{086B85BD-AF90-4298-BDA4-09B93D21229E}"/>
              </a:ext>
            </a:extLst>
          </p:cNvPr>
          <p:cNvSpPr>
            <a:spLocks noGrp="1"/>
          </p:cNvSpPr>
          <p:nvPr>
            <p:ph type="pic" sz="quarter" idx="31" hasCustomPrompt="1"/>
          </p:nvPr>
        </p:nvSpPr>
        <p:spPr>
          <a:xfrm>
            <a:off x="11180166" y="5013176"/>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a:t>Icon</a:t>
            </a:r>
          </a:p>
          <a:p>
            <a:endParaRPr lang="de-DE"/>
          </a:p>
          <a:p>
            <a:endParaRPr lang="de-DE"/>
          </a:p>
        </p:txBody>
      </p:sp>
      <p:sp>
        <p:nvSpPr>
          <p:cNvPr id="22" name="Title 1">
            <a:extLst>
              <a:ext uri="{FF2B5EF4-FFF2-40B4-BE49-F238E27FC236}">
                <a16:creationId xmlns:a16="http://schemas.microsoft.com/office/drawing/2014/main" id="{04EC5EE9-C990-4ABA-81EE-BE8A3C6E9BA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4" name="Text Placeholder 8">
            <a:extLst>
              <a:ext uri="{FF2B5EF4-FFF2-40B4-BE49-F238E27FC236}">
                <a16:creationId xmlns:a16="http://schemas.microsoft.com/office/drawing/2014/main" id="{E9B49551-4A18-49DA-9046-D550F097A93B}"/>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23" name="Text Placeholder 44">
            <a:extLst>
              <a:ext uri="{FF2B5EF4-FFF2-40B4-BE49-F238E27FC236}">
                <a16:creationId xmlns:a16="http://schemas.microsoft.com/office/drawing/2014/main" id="{2CB489CB-AABA-4CBC-A2B3-E9F4AAEF4AA5}"/>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1599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i-image mise en page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6118860" y="0"/>
            <a:ext cx="607314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13457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i-image mise en pag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0" y="0"/>
            <a:ext cx="607314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6664962" y="2651829"/>
            <a:ext cx="502973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8" name="Picture 7">
            <a:extLst>
              <a:ext uri="{FF2B5EF4-FFF2-40B4-BE49-F238E27FC236}">
                <a16:creationId xmlns:a16="http://schemas.microsoft.com/office/drawing/2014/main" id="{AABB8ACF-7EED-481D-9DCC-8AAF8C152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03352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_image gauch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024A2C7-9ACC-4952-9009-45BB5234A05D}"/>
              </a:ext>
            </a:extLst>
          </p:cNvPr>
          <p:cNvSpPr>
            <a:spLocks noGrp="1"/>
          </p:cNvSpPr>
          <p:nvPr>
            <p:ph type="pic" sz="quarter" idx="13" hasCustomPrompt="1"/>
          </p:nvPr>
        </p:nvSpPr>
        <p:spPr>
          <a:xfrm>
            <a:off x="0" y="2837918"/>
            <a:ext cx="6096000" cy="4020082"/>
          </a:xfrm>
          <a:custGeom>
            <a:avLst/>
            <a:gdLst>
              <a:gd name="connsiteX0" fmla="*/ 0 w 6096000"/>
              <a:gd name="connsiteY0" fmla="*/ 0 h 4020082"/>
              <a:gd name="connsiteX1" fmla="*/ 6096000 w 6096000"/>
              <a:gd name="connsiteY1" fmla="*/ 0 h 4020082"/>
              <a:gd name="connsiteX2" fmla="*/ 6096000 w 6096000"/>
              <a:gd name="connsiteY2" fmla="*/ 1604965 h 4020082"/>
              <a:gd name="connsiteX3" fmla="*/ 5958254 w 6096000"/>
              <a:gd name="connsiteY3" fmla="*/ 2010041 h 4020082"/>
              <a:gd name="connsiteX4" fmla="*/ 6096000 w 6096000"/>
              <a:gd name="connsiteY4" fmla="*/ 2415117 h 4020082"/>
              <a:gd name="connsiteX5" fmla="*/ 6096000 w 6096000"/>
              <a:gd name="connsiteY5" fmla="*/ 4020082 h 4020082"/>
              <a:gd name="connsiteX6" fmla="*/ 0 w 6096000"/>
              <a:gd name="connsiteY6" fmla="*/ 4020082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20082">
                <a:moveTo>
                  <a:pt x="0" y="0"/>
                </a:moveTo>
                <a:lnTo>
                  <a:pt x="6096000" y="0"/>
                </a:lnTo>
                <a:lnTo>
                  <a:pt x="6096000" y="1604965"/>
                </a:lnTo>
                <a:lnTo>
                  <a:pt x="5958254" y="2010041"/>
                </a:lnTo>
                <a:lnTo>
                  <a:pt x="6096000" y="2415117"/>
                </a:lnTo>
                <a:lnTo>
                  <a:pt x="6096000" y="4020082"/>
                </a:lnTo>
                <a:lnTo>
                  <a:pt x="0" y="4020082"/>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 name="Rectangle 2">
            <a:extLst>
              <a:ext uri="{FF2B5EF4-FFF2-40B4-BE49-F238E27FC236}">
                <a16:creationId xmlns:a16="http://schemas.microsoft.com/office/drawing/2014/main" id="{B937875E-4C41-422B-94E7-98DC9A362ED9}"/>
              </a:ext>
            </a:extLst>
          </p:cNvPr>
          <p:cNvSpPr/>
          <p:nvPr userDrawn="1"/>
        </p:nvSpPr>
        <p:spPr>
          <a:xfrm>
            <a:off x="609600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Isosceles Triangle 10">
            <a:extLst>
              <a:ext uri="{FF2B5EF4-FFF2-40B4-BE49-F238E27FC236}">
                <a16:creationId xmlns:a16="http://schemas.microsoft.com/office/drawing/2014/main" id="{4BA4D5BD-E25F-4292-9072-9E232B55EC64}"/>
              </a:ext>
            </a:extLst>
          </p:cNvPr>
          <p:cNvSpPr/>
          <p:nvPr userDrawn="1"/>
        </p:nvSpPr>
        <p:spPr>
          <a:xfrm rot="16200000">
            <a:off x="5622051" y="4779086"/>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3" name="Text Placeholder 44">
            <a:extLst>
              <a:ext uri="{FF2B5EF4-FFF2-40B4-BE49-F238E27FC236}">
                <a16:creationId xmlns:a16="http://schemas.microsoft.com/office/drawing/2014/main" id="{86CDD96E-7915-44A7-921C-9BCB7D0B98F6}"/>
              </a:ext>
            </a:extLst>
          </p:cNvPr>
          <p:cNvSpPr>
            <a:spLocks noGrp="1"/>
          </p:cNvSpPr>
          <p:nvPr>
            <p:ph type="body" sz="quarter" idx="28" hasCustomPrompt="1"/>
          </p:nvPr>
        </p:nvSpPr>
        <p:spPr>
          <a:xfrm>
            <a:off x="6451600" y="4681056"/>
            <a:ext cx="5219693"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7" name="Picture 16">
            <a:extLst>
              <a:ext uri="{FF2B5EF4-FFF2-40B4-BE49-F238E27FC236}">
                <a16:creationId xmlns:a16="http://schemas.microsoft.com/office/drawing/2014/main" id="{8057C556-9A59-4E9B-911E-D751D21EF7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665C032E-95BE-4B06-8E87-BC9043FC1FD2}"/>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14356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_image dro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70545B-2548-405B-8830-DE290C05C7F4}"/>
              </a:ext>
            </a:extLst>
          </p:cNvPr>
          <p:cNvSpPr/>
          <p:nvPr userDrawn="1"/>
        </p:nvSpPr>
        <p:spPr>
          <a:xfrm>
            <a:off x="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4" name="Text Placeholder 44">
            <a:extLst>
              <a:ext uri="{FF2B5EF4-FFF2-40B4-BE49-F238E27FC236}">
                <a16:creationId xmlns:a16="http://schemas.microsoft.com/office/drawing/2014/main" id="{6ECAFB49-6D86-402E-B958-24179447157F}"/>
              </a:ext>
            </a:extLst>
          </p:cNvPr>
          <p:cNvSpPr>
            <a:spLocks noGrp="1"/>
          </p:cNvSpPr>
          <p:nvPr>
            <p:ph type="body" sz="quarter" idx="28" hasCustomPrompt="1"/>
          </p:nvPr>
        </p:nvSpPr>
        <p:spPr>
          <a:xfrm>
            <a:off x="550863" y="4681056"/>
            <a:ext cx="5016817"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9" name="Picture Placeholder 18">
            <a:extLst>
              <a:ext uri="{FF2B5EF4-FFF2-40B4-BE49-F238E27FC236}">
                <a16:creationId xmlns:a16="http://schemas.microsoft.com/office/drawing/2014/main" id="{DFCDA5D4-4418-428D-9296-261ADF491266}"/>
              </a:ext>
            </a:extLst>
          </p:cNvPr>
          <p:cNvSpPr>
            <a:spLocks noGrp="1"/>
          </p:cNvSpPr>
          <p:nvPr>
            <p:ph type="pic" sz="quarter" idx="13" hasCustomPrompt="1"/>
          </p:nvPr>
        </p:nvSpPr>
        <p:spPr>
          <a:xfrm>
            <a:off x="6095998" y="2837918"/>
            <a:ext cx="6096002" cy="4020082"/>
          </a:xfrm>
          <a:custGeom>
            <a:avLst/>
            <a:gdLst>
              <a:gd name="connsiteX0" fmla="*/ 0 w 6096002"/>
              <a:gd name="connsiteY0" fmla="*/ 0 h 4020082"/>
              <a:gd name="connsiteX1" fmla="*/ 6096002 w 6096002"/>
              <a:gd name="connsiteY1" fmla="*/ 0 h 4020082"/>
              <a:gd name="connsiteX2" fmla="*/ 6096002 w 6096002"/>
              <a:gd name="connsiteY2" fmla="*/ 4020082 h 4020082"/>
              <a:gd name="connsiteX3" fmla="*/ 0 w 6096002"/>
              <a:gd name="connsiteY3" fmla="*/ 4020082 h 4020082"/>
              <a:gd name="connsiteX4" fmla="*/ 0 w 6096002"/>
              <a:gd name="connsiteY4" fmla="*/ 2415118 h 4020082"/>
              <a:gd name="connsiteX5" fmla="*/ 137746 w 6096002"/>
              <a:gd name="connsiteY5" fmla="*/ 2010042 h 4020082"/>
              <a:gd name="connsiteX6" fmla="*/ 0 w 6096002"/>
              <a:gd name="connsiteY6" fmla="*/ 1604966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4020082">
                <a:moveTo>
                  <a:pt x="0" y="0"/>
                </a:moveTo>
                <a:lnTo>
                  <a:pt x="6096002" y="0"/>
                </a:lnTo>
                <a:lnTo>
                  <a:pt x="6096002" y="4020082"/>
                </a:lnTo>
                <a:lnTo>
                  <a:pt x="0" y="4020082"/>
                </a:lnTo>
                <a:lnTo>
                  <a:pt x="0" y="2415118"/>
                </a:lnTo>
                <a:lnTo>
                  <a:pt x="137746" y="2010042"/>
                </a:lnTo>
                <a:lnTo>
                  <a:pt x="0" y="1604966"/>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Isosceles Triangle 17">
            <a:extLst>
              <a:ext uri="{FF2B5EF4-FFF2-40B4-BE49-F238E27FC236}">
                <a16:creationId xmlns:a16="http://schemas.microsoft.com/office/drawing/2014/main" id="{ABF49390-6628-435C-9F80-17B20F2D2CB1}"/>
              </a:ext>
            </a:extLst>
          </p:cNvPr>
          <p:cNvSpPr/>
          <p:nvPr userDrawn="1"/>
        </p:nvSpPr>
        <p:spPr>
          <a:xfrm rot="5400000">
            <a:off x="5759795" y="4779087"/>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8" name="Title 1">
            <a:extLst>
              <a:ext uri="{FF2B5EF4-FFF2-40B4-BE49-F238E27FC236}">
                <a16:creationId xmlns:a16="http://schemas.microsoft.com/office/drawing/2014/main" id="{B697D30F-5B07-47C9-AA47-0DC7107858A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69665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e Placeholder 3">
            <a:extLst>
              <a:ext uri="{FF2B5EF4-FFF2-40B4-BE49-F238E27FC236}">
                <a16:creationId xmlns:a16="http://schemas.microsoft.com/office/drawing/2014/main" id="{9027BE0E-F424-413E-83C3-3AA47146FE5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E432BB42-726A-47BB-A9A0-CD3B1884C0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E2ED04BB-5F55-491C-AD03-1D7BA14F7018}"/>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29DDE70F-5EE3-4633-BCA3-F97739516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11923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que Mise en p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968DC-34C0-4914-A2F7-7B91B2F54179}"/>
              </a:ext>
            </a:extLst>
          </p:cNvPr>
          <p:cNvSpPr/>
          <p:nvPr userDrawn="1"/>
        </p:nvSpPr>
        <p:spPr>
          <a:xfrm>
            <a:off x="0" y="238024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pic>
        <p:nvPicPr>
          <p:cNvPr id="10" name="Picture 9">
            <a:extLst>
              <a:ext uri="{FF2B5EF4-FFF2-40B4-BE49-F238E27FC236}">
                <a16:creationId xmlns:a16="http://schemas.microsoft.com/office/drawing/2014/main" id="{C0B0AAC5-EAE7-47B3-8D01-FE46F822F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064" y="6407803"/>
            <a:ext cx="719461" cy="181020"/>
          </a:xfrm>
          <a:prstGeom prst="rect">
            <a:avLst/>
          </a:prstGeom>
        </p:spPr>
      </p:pic>
      <p:sp>
        <p:nvSpPr>
          <p:cNvPr id="11" name="Title 1">
            <a:extLst>
              <a:ext uri="{FF2B5EF4-FFF2-40B4-BE49-F238E27FC236}">
                <a16:creationId xmlns:a16="http://schemas.microsoft.com/office/drawing/2014/main" id="{6BE76159-A431-4CAA-B8DB-761A67EC7793}"/>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2" name="Text Placeholder 8">
            <a:extLst>
              <a:ext uri="{FF2B5EF4-FFF2-40B4-BE49-F238E27FC236}">
                <a16:creationId xmlns:a16="http://schemas.microsoft.com/office/drawing/2014/main" id="{247FF30B-A1A8-4616-8AB4-9AF1BAE77D3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40043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s Mise en p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003F92B7-2327-49E5-80E2-D3566BB59EA3}"/>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9" name="Text Placeholder 44">
            <a:extLst>
              <a:ext uri="{FF2B5EF4-FFF2-40B4-BE49-F238E27FC236}">
                <a16:creationId xmlns:a16="http://schemas.microsoft.com/office/drawing/2014/main" id="{3B252BF9-4A4E-4FBA-8EB0-D65D91F45973}"/>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0" name="Text Placeholder 44">
            <a:extLst>
              <a:ext uri="{FF2B5EF4-FFF2-40B4-BE49-F238E27FC236}">
                <a16:creationId xmlns:a16="http://schemas.microsoft.com/office/drawing/2014/main" id="{1E5A6C84-0224-402F-B92B-1C49C4CD5664}"/>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1" name="Text Placeholder 44">
            <a:extLst>
              <a:ext uri="{FF2B5EF4-FFF2-40B4-BE49-F238E27FC236}">
                <a16:creationId xmlns:a16="http://schemas.microsoft.com/office/drawing/2014/main" id="{63DA57CA-C9C0-456F-AB8C-5CEBBCCE17A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 name="Slide Number Placeholder 5">
            <a:extLst>
              <a:ext uri="{FF2B5EF4-FFF2-40B4-BE49-F238E27FC236}">
                <a16:creationId xmlns:a16="http://schemas.microsoft.com/office/drawing/2014/main" id="{EAF19331-21E7-44C5-BC46-5E97FE7F207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3322198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que Mise en p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E8BD1-3D3B-4C54-AB97-713EF581ECF7}"/>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8" name="Rectangle 7">
            <a:extLst>
              <a:ext uri="{FF2B5EF4-FFF2-40B4-BE49-F238E27FC236}">
                <a16:creationId xmlns:a16="http://schemas.microsoft.com/office/drawing/2014/main" id="{E0FCB36F-29F1-41E9-8C3B-6EC62F4435F0}"/>
              </a:ext>
            </a:extLst>
          </p:cNvPr>
          <p:cNvSpPr/>
          <p:nvPr userDrawn="1"/>
        </p:nvSpPr>
        <p:spPr>
          <a:xfrm>
            <a:off x="10200456" y="2476500"/>
            <a:ext cx="1991544" cy="3536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0" name="Oval 9">
            <a:extLst>
              <a:ext uri="{FF2B5EF4-FFF2-40B4-BE49-F238E27FC236}">
                <a16:creationId xmlns:a16="http://schemas.microsoft.com/office/drawing/2014/main" id="{8619272A-DD14-4EC6-B3A2-98B1DAC80658}"/>
              </a:ext>
            </a:extLst>
          </p:cNvPr>
          <p:cNvSpPr/>
          <p:nvPr/>
        </p:nvSpPr>
        <p:spPr>
          <a:xfrm>
            <a:off x="9908356" y="419081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4" name="Oval 13">
            <a:extLst>
              <a:ext uri="{FF2B5EF4-FFF2-40B4-BE49-F238E27FC236}">
                <a16:creationId xmlns:a16="http://schemas.microsoft.com/office/drawing/2014/main" id="{668DED8D-849E-46A1-AE93-57F548526AA3}"/>
              </a:ext>
            </a:extLst>
          </p:cNvPr>
          <p:cNvSpPr/>
          <p:nvPr userDrawn="1"/>
        </p:nvSpPr>
        <p:spPr>
          <a:xfrm>
            <a:off x="9908356" y="3526572"/>
            <a:ext cx="584200" cy="584200"/>
          </a:xfrm>
          <a:prstGeom prst="ellipse">
            <a:avLst/>
          </a:prstGeom>
          <a:solidFill>
            <a:srgbClr val="FFC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21" name="Text Placeholder 44">
            <a:extLst>
              <a:ext uri="{FF2B5EF4-FFF2-40B4-BE49-F238E27FC236}">
                <a16:creationId xmlns:a16="http://schemas.microsoft.com/office/drawing/2014/main" id="{7020CCEA-3ABB-4536-B115-4B743D942A3C}"/>
              </a:ext>
            </a:extLst>
          </p:cNvPr>
          <p:cNvSpPr>
            <a:spLocks noGrp="1"/>
          </p:cNvSpPr>
          <p:nvPr>
            <p:ph type="body" sz="quarter" idx="29" hasCustomPrompt="1"/>
          </p:nvPr>
        </p:nvSpPr>
        <p:spPr>
          <a:xfrm>
            <a:off x="10492555" y="3702856"/>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22" name="Picture Placeholder 13">
            <a:extLst>
              <a:ext uri="{FF2B5EF4-FFF2-40B4-BE49-F238E27FC236}">
                <a16:creationId xmlns:a16="http://schemas.microsoft.com/office/drawing/2014/main" id="{20A97D59-2570-448C-9AC2-68BCBBAFFD63}"/>
              </a:ext>
            </a:extLst>
          </p:cNvPr>
          <p:cNvSpPr>
            <a:spLocks noGrp="1"/>
          </p:cNvSpPr>
          <p:nvPr>
            <p:ph type="pic" sz="quarter" idx="18" hasCustomPrompt="1"/>
          </p:nvPr>
        </p:nvSpPr>
        <p:spPr>
          <a:xfrm>
            <a:off x="10013915" y="363196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3" name="Picture Placeholder 13">
            <a:extLst>
              <a:ext uri="{FF2B5EF4-FFF2-40B4-BE49-F238E27FC236}">
                <a16:creationId xmlns:a16="http://schemas.microsoft.com/office/drawing/2014/main" id="{193FF8C5-1775-418A-9AA7-DB5FF8259E31}"/>
              </a:ext>
            </a:extLst>
          </p:cNvPr>
          <p:cNvSpPr>
            <a:spLocks noGrp="1"/>
          </p:cNvSpPr>
          <p:nvPr>
            <p:ph type="pic" sz="quarter" idx="30" hasCustomPrompt="1"/>
          </p:nvPr>
        </p:nvSpPr>
        <p:spPr>
          <a:xfrm>
            <a:off x="10013915" y="429620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4" name="Text Placeholder 44">
            <a:extLst>
              <a:ext uri="{FF2B5EF4-FFF2-40B4-BE49-F238E27FC236}">
                <a16:creationId xmlns:a16="http://schemas.microsoft.com/office/drawing/2014/main" id="{F248DDF2-36D2-4972-9E6D-C2070133130C}"/>
              </a:ext>
            </a:extLst>
          </p:cNvPr>
          <p:cNvSpPr>
            <a:spLocks noGrp="1"/>
          </p:cNvSpPr>
          <p:nvPr>
            <p:ph type="body" sz="quarter" idx="31" hasCustomPrompt="1"/>
          </p:nvPr>
        </p:nvSpPr>
        <p:spPr>
          <a:xfrm>
            <a:off x="10492555" y="4367098"/>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25" name="Picture 24">
            <a:extLst>
              <a:ext uri="{FF2B5EF4-FFF2-40B4-BE49-F238E27FC236}">
                <a16:creationId xmlns:a16="http://schemas.microsoft.com/office/drawing/2014/main" id="{9AB69A4C-972C-45F1-B79C-C6D6555F7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5" name="Title 1">
            <a:extLst>
              <a:ext uri="{FF2B5EF4-FFF2-40B4-BE49-F238E27FC236}">
                <a16:creationId xmlns:a16="http://schemas.microsoft.com/office/drawing/2014/main" id="{4A2710B5-38E7-40ED-8FF6-07C3F1CBAA9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7" name="Text Placeholder 8">
            <a:extLst>
              <a:ext uri="{FF2B5EF4-FFF2-40B4-BE49-F238E27FC236}">
                <a16:creationId xmlns:a16="http://schemas.microsoft.com/office/drawing/2014/main" id="{7FF3506D-FF20-4FCC-9E6C-293D0B54573A}"/>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16" name="Text Placeholder 44">
            <a:extLst>
              <a:ext uri="{FF2B5EF4-FFF2-40B4-BE49-F238E27FC236}">
                <a16:creationId xmlns:a16="http://schemas.microsoft.com/office/drawing/2014/main" id="{D9067E7C-7507-406D-89F7-AEF93C3A7F26}"/>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474134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éplacer images diapositiv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79EF-EDD2-4FA8-BB1B-A7A4227F6838}"/>
              </a:ext>
            </a:extLst>
          </p:cNvPr>
          <p:cNvSpPr/>
          <p:nvPr userDrawn="1"/>
        </p:nvSpPr>
        <p:spPr>
          <a:xfrm>
            <a:off x="6095520" y="0"/>
            <a:ext cx="20391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3B81F516-9FC6-42D2-8755-2603313CC108}"/>
              </a:ext>
            </a:extLst>
          </p:cNvPr>
          <p:cNvSpPr/>
          <p:nvPr userDrawn="1"/>
        </p:nvSpPr>
        <p:spPr>
          <a:xfrm>
            <a:off x="8127680" y="4572000"/>
            <a:ext cx="203216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7" name="Rectangle 6">
            <a:extLst>
              <a:ext uri="{FF2B5EF4-FFF2-40B4-BE49-F238E27FC236}">
                <a16:creationId xmlns:a16="http://schemas.microsoft.com/office/drawing/2014/main" id="{F8F92F6C-B480-4AAB-89D2-1C7556788505}"/>
              </a:ext>
            </a:extLst>
          </p:cNvPr>
          <p:cNvSpPr/>
          <p:nvPr userDrawn="1"/>
        </p:nvSpPr>
        <p:spPr>
          <a:xfrm>
            <a:off x="10159834" y="2286000"/>
            <a:ext cx="203216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9" name="Rectangle 8">
            <a:extLst>
              <a:ext uri="{FF2B5EF4-FFF2-40B4-BE49-F238E27FC236}">
                <a16:creationId xmlns:a16="http://schemas.microsoft.com/office/drawing/2014/main" id="{210499E3-3FEA-405F-8B17-A0903A232717}"/>
              </a:ext>
            </a:extLst>
          </p:cNvPr>
          <p:cNvSpPr/>
          <p:nvPr userDrawn="1"/>
        </p:nvSpPr>
        <p:spPr>
          <a:xfrm>
            <a:off x="8127680" y="2286000"/>
            <a:ext cx="203216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3" name="Text Placeholder 44">
            <a:extLst>
              <a:ext uri="{FF2B5EF4-FFF2-40B4-BE49-F238E27FC236}">
                <a16:creationId xmlns:a16="http://schemas.microsoft.com/office/drawing/2014/main" id="{348FCA79-E91D-4079-9EE8-D3C0DC9A1FFC}"/>
              </a:ext>
            </a:extLst>
          </p:cNvPr>
          <p:cNvSpPr>
            <a:spLocks noGrp="1"/>
          </p:cNvSpPr>
          <p:nvPr>
            <p:ph type="body" sz="quarter" idx="10" hasCustomPrompt="1"/>
          </p:nvPr>
        </p:nvSpPr>
        <p:spPr>
          <a:xfrm>
            <a:off x="546100" y="3083120"/>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5" name="Picture Placeholder 13">
            <a:extLst>
              <a:ext uri="{FF2B5EF4-FFF2-40B4-BE49-F238E27FC236}">
                <a16:creationId xmlns:a16="http://schemas.microsoft.com/office/drawing/2014/main" id="{804B9970-66E9-4CD3-92DC-F0FE29354487}"/>
              </a:ext>
            </a:extLst>
          </p:cNvPr>
          <p:cNvSpPr>
            <a:spLocks noGrp="1"/>
          </p:cNvSpPr>
          <p:nvPr>
            <p:ph type="pic" sz="quarter" idx="12" hasCustomPrompt="1"/>
          </p:nvPr>
        </p:nvSpPr>
        <p:spPr>
          <a:xfrm>
            <a:off x="10160023"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6" name="Picture Placeholder 13">
            <a:extLst>
              <a:ext uri="{FF2B5EF4-FFF2-40B4-BE49-F238E27FC236}">
                <a16:creationId xmlns:a16="http://schemas.microsoft.com/office/drawing/2014/main" id="{00D49F62-1592-4D9E-973B-2962EB39B129}"/>
              </a:ext>
            </a:extLst>
          </p:cNvPr>
          <p:cNvSpPr>
            <a:spLocks noGrp="1"/>
          </p:cNvSpPr>
          <p:nvPr>
            <p:ph type="pic" sz="quarter" idx="13" hasCustomPrompt="1"/>
          </p:nvPr>
        </p:nvSpPr>
        <p:spPr>
          <a:xfrm>
            <a:off x="8132064" y="0"/>
            <a:ext cx="4059936"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7" name="Picture Placeholder 13">
            <a:extLst>
              <a:ext uri="{FF2B5EF4-FFF2-40B4-BE49-F238E27FC236}">
                <a16:creationId xmlns:a16="http://schemas.microsoft.com/office/drawing/2014/main" id="{5A7D7DED-FF32-400C-956D-F382D2BD3351}"/>
              </a:ext>
            </a:extLst>
          </p:cNvPr>
          <p:cNvSpPr>
            <a:spLocks noGrp="1"/>
          </p:cNvSpPr>
          <p:nvPr>
            <p:ph type="pic" sz="quarter" idx="14" hasCustomPrompt="1"/>
          </p:nvPr>
        </p:nvSpPr>
        <p:spPr>
          <a:xfrm>
            <a:off x="6094176" y="2285999"/>
            <a:ext cx="2039112" cy="4572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8" name="Text Placeholder 44">
            <a:extLst>
              <a:ext uri="{FF2B5EF4-FFF2-40B4-BE49-F238E27FC236}">
                <a16:creationId xmlns:a16="http://schemas.microsoft.com/office/drawing/2014/main" id="{0047143A-B9F1-4202-B363-A8A0E3297F34}"/>
              </a:ext>
            </a:extLst>
          </p:cNvPr>
          <p:cNvSpPr>
            <a:spLocks noGrp="1"/>
          </p:cNvSpPr>
          <p:nvPr>
            <p:ph type="body" sz="quarter" idx="16" hasCustomPrompt="1"/>
          </p:nvPr>
        </p:nvSpPr>
        <p:spPr>
          <a:xfrm>
            <a:off x="6091131" y="130777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C2F12956-4B24-4CD3-8C90-C359126F3AD4}"/>
              </a:ext>
            </a:extLst>
          </p:cNvPr>
          <p:cNvSpPr>
            <a:spLocks noGrp="1"/>
          </p:cNvSpPr>
          <p:nvPr>
            <p:ph type="body" sz="quarter" idx="17" hasCustomPrompt="1"/>
          </p:nvPr>
        </p:nvSpPr>
        <p:spPr>
          <a:xfrm>
            <a:off x="6091131"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0" name="Text Placeholder 44">
            <a:extLst>
              <a:ext uri="{FF2B5EF4-FFF2-40B4-BE49-F238E27FC236}">
                <a16:creationId xmlns:a16="http://schemas.microsoft.com/office/drawing/2014/main" id="{8A680DCD-7021-45FB-993B-82851F3F6D6C}"/>
              </a:ext>
            </a:extLst>
          </p:cNvPr>
          <p:cNvSpPr>
            <a:spLocks noGrp="1"/>
          </p:cNvSpPr>
          <p:nvPr>
            <p:ph type="body" sz="quarter" idx="18" hasCustomPrompt="1"/>
          </p:nvPr>
        </p:nvSpPr>
        <p:spPr>
          <a:xfrm>
            <a:off x="8131985"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4985934F-CEEB-4731-859D-853588707832}"/>
              </a:ext>
            </a:extLst>
          </p:cNvPr>
          <p:cNvSpPr>
            <a:spLocks noGrp="1"/>
          </p:cNvSpPr>
          <p:nvPr>
            <p:ph type="body" sz="quarter" idx="19" hasCustomPrompt="1"/>
          </p:nvPr>
        </p:nvSpPr>
        <p:spPr>
          <a:xfrm>
            <a:off x="8131985"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2" name="Text Placeholder 44">
            <a:extLst>
              <a:ext uri="{FF2B5EF4-FFF2-40B4-BE49-F238E27FC236}">
                <a16:creationId xmlns:a16="http://schemas.microsoft.com/office/drawing/2014/main" id="{7AA14F4F-EF5A-4F61-8F6F-76321F130E3B}"/>
              </a:ext>
            </a:extLst>
          </p:cNvPr>
          <p:cNvSpPr>
            <a:spLocks noGrp="1"/>
          </p:cNvSpPr>
          <p:nvPr>
            <p:ph type="body" sz="quarter" idx="20" hasCustomPrompt="1"/>
          </p:nvPr>
        </p:nvSpPr>
        <p:spPr>
          <a:xfrm>
            <a:off x="10160109"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3" name="Text Placeholder 44">
            <a:extLst>
              <a:ext uri="{FF2B5EF4-FFF2-40B4-BE49-F238E27FC236}">
                <a16:creationId xmlns:a16="http://schemas.microsoft.com/office/drawing/2014/main" id="{9124B234-070C-47DA-BA5F-32289000C1D0}"/>
              </a:ext>
            </a:extLst>
          </p:cNvPr>
          <p:cNvSpPr>
            <a:spLocks noGrp="1"/>
          </p:cNvSpPr>
          <p:nvPr>
            <p:ph type="body" sz="quarter" idx="21" hasCustomPrompt="1"/>
          </p:nvPr>
        </p:nvSpPr>
        <p:spPr>
          <a:xfrm>
            <a:off x="10160109"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69B11E39-F219-4411-A6A3-5AEF4848272B}"/>
              </a:ext>
            </a:extLst>
          </p:cNvPr>
          <p:cNvSpPr>
            <a:spLocks noGrp="1"/>
          </p:cNvSpPr>
          <p:nvPr>
            <p:ph type="body" sz="quarter" idx="22" hasCustomPrompt="1"/>
          </p:nvPr>
        </p:nvSpPr>
        <p:spPr>
          <a:xfrm>
            <a:off x="8131985" y="587778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C7E24086-240A-4683-BA5D-B69F8D5904ED}"/>
              </a:ext>
            </a:extLst>
          </p:cNvPr>
          <p:cNvSpPr>
            <a:spLocks noGrp="1"/>
          </p:cNvSpPr>
          <p:nvPr>
            <p:ph type="body" sz="quarter" idx="23" hasCustomPrompt="1"/>
          </p:nvPr>
        </p:nvSpPr>
        <p:spPr>
          <a:xfrm>
            <a:off x="8131985" y="5641621"/>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Tree>
    <p:extLst>
      <p:ext uri="{BB962C8B-B14F-4D97-AF65-F5344CB8AC3E}">
        <p14:creationId xmlns:p14="http://schemas.microsoft.com/office/powerpoint/2010/main" val="366391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éplacer images diapositiv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E5E5-6148-40F2-9440-2926FFEAF42B}"/>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5" name="Rectangle 4">
            <a:extLst>
              <a:ext uri="{FF2B5EF4-FFF2-40B4-BE49-F238E27FC236}">
                <a16:creationId xmlns:a16="http://schemas.microsoft.com/office/drawing/2014/main" id="{43EA1925-F919-4D49-9E37-8312BA65FA15}"/>
              </a:ext>
            </a:extLst>
          </p:cNvPr>
          <p:cNvSpPr/>
          <p:nvPr userDrawn="1"/>
        </p:nvSpPr>
        <p:spPr>
          <a:xfrm>
            <a:off x="11" y="4572000"/>
            <a:ext cx="20319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7" name="Rectangle 6">
            <a:extLst>
              <a:ext uri="{FF2B5EF4-FFF2-40B4-BE49-F238E27FC236}">
                <a16:creationId xmlns:a16="http://schemas.microsoft.com/office/drawing/2014/main" id="{569D4980-604A-4065-BB7B-30C5998CD339}"/>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9" name="Rectangle 8">
            <a:extLst>
              <a:ext uri="{FF2B5EF4-FFF2-40B4-BE49-F238E27FC236}">
                <a16:creationId xmlns:a16="http://schemas.microsoft.com/office/drawing/2014/main" id="{073F95C7-AE98-4846-A3CC-2130ED943DCA}"/>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24" name="Text Placeholder 44">
            <a:extLst>
              <a:ext uri="{FF2B5EF4-FFF2-40B4-BE49-F238E27FC236}">
                <a16:creationId xmlns:a16="http://schemas.microsoft.com/office/drawing/2014/main" id="{66348CA1-F089-438A-A775-EB4118853729}"/>
              </a:ext>
            </a:extLst>
          </p:cNvPr>
          <p:cNvSpPr>
            <a:spLocks noGrp="1"/>
          </p:cNvSpPr>
          <p:nvPr>
            <p:ph type="body" sz="quarter" idx="10" hasCustomPrompt="1"/>
          </p:nvPr>
        </p:nvSpPr>
        <p:spPr>
          <a:xfrm>
            <a:off x="6664961" y="3083120"/>
            <a:ext cx="4987565"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19C5BFCA-AFD6-4965-8B83-CAF74605C27E}"/>
              </a:ext>
            </a:extLst>
          </p:cNvPr>
          <p:cNvSpPr>
            <a:spLocks noGrp="1"/>
          </p:cNvSpPr>
          <p:nvPr>
            <p:ph type="pic" sz="quarter" idx="12" hasCustomPrompt="1"/>
          </p:nvPr>
        </p:nvSpPr>
        <p:spPr>
          <a:xfrm>
            <a:off x="0" y="2286000"/>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0" name="Picture Placeholder 13">
            <a:extLst>
              <a:ext uri="{FF2B5EF4-FFF2-40B4-BE49-F238E27FC236}">
                <a16:creationId xmlns:a16="http://schemas.microsoft.com/office/drawing/2014/main" id="{4C468E07-747C-4593-9746-41562E4F6E42}"/>
              </a:ext>
            </a:extLst>
          </p:cNvPr>
          <p:cNvSpPr>
            <a:spLocks noGrp="1"/>
          </p:cNvSpPr>
          <p:nvPr>
            <p:ph type="pic" sz="quarter" idx="13" hasCustomPrompt="1"/>
          </p:nvPr>
        </p:nvSpPr>
        <p:spPr>
          <a:xfrm>
            <a:off x="2031977" y="0"/>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1" name="Picture Placeholder 13">
            <a:extLst>
              <a:ext uri="{FF2B5EF4-FFF2-40B4-BE49-F238E27FC236}">
                <a16:creationId xmlns:a16="http://schemas.microsoft.com/office/drawing/2014/main" id="{9AB6254A-F1C1-4272-9724-44523A4F31D6}"/>
              </a:ext>
            </a:extLst>
          </p:cNvPr>
          <p:cNvSpPr>
            <a:spLocks noGrp="1"/>
          </p:cNvSpPr>
          <p:nvPr>
            <p:ph type="pic" sz="quarter" idx="14" hasCustomPrompt="1"/>
          </p:nvPr>
        </p:nvSpPr>
        <p:spPr>
          <a:xfrm>
            <a:off x="2031977"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2" name="Picture Placeholder 13">
            <a:extLst>
              <a:ext uri="{FF2B5EF4-FFF2-40B4-BE49-F238E27FC236}">
                <a16:creationId xmlns:a16="http://schemas.microsoft.com/office/drawing/2014/main" id="{14A0152F-0A8A-4194-AA72-398421C031BA}"/>
              </a:ext>
            </a:extLst>
          </p:cNvPr>
          <p:cNvSpPr>
            <a:spLocks noGrp="1"/>
          </p:cNvSpPr>
          <p:nvPr>
            <p:ph type="pic" sz="quarter" idx="15" hasCustomPrompt="1"/>
          </p:nvPr>
        </p:nvSpPr>
        <p:spPr>
          <a:xfrm>
            <a:off x="4063943" y="2286000"/>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3" name="Text Placeholder 44">
            <a:extLst>
              <a:ext uri="{FF2B5EF4-FFF2-40B4-BE49-F238E27FC236}">
                <a16:creationId xmlns:a16="http://schemas.microsoft.com/office/drawing/2014/main" id="{2F711FDF-0FC8-438A-96C8-7EDCEE5DC3B8}"/>
              </a:ext>
            </a:extLst>
          </p:cNvPr>
          <p:cNvSpPr>
            <a:spLocks noGrp="1"/>
          </p:cNvSpPr>
          <p:nvPr>
            <p:ph type="body" sz="quarter" idx="16" hasCustomPrompt="1"/>
          </p:nvPr>
        </p:nvSpPr>
        <p:spPr>
          <a:xfrm>
            <a:off x="0"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95FECECA-2C63-467C-98FC-BE28A73FAAED}"/>
              </a:ext>
            </a:extLst>
          </p:cNvPr>
          <p:cNvSpPr>
            <a:spLocks noGrp="1"/>
          </p:cNvSpPr>
          <p:nvPr>
            <p:ph type="body" sz="quarter" idx="17" hasCustomPrompt="1"/>
          </p:nvPr>
        </p:nvSpPr>
        <p:spPr>
          <a:xfrm>
            <a:off x="0"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5" name="Text Placeholder 44">
            <a:extLst>
              <a:ext uri="{FF2B5EF4-FFF2-40B4-BE49-F238E27FC236}">
                <a16:creationId xmlns:a16="http://schemas.microsoft.com/office/drawing/2014/main" id="{E5893358-8A05-43E4-B335-20EAEEEB5CBB}"/>
              </a:ext>
            </a:extLst>
          </p:cNvPr>
          <p:cNvSpPr>
            <a:spLocks noGrp="1"/>
          </p:cNvSpPr>
          <p:nvPr>
            <p:ph type="body" sz="quarter" idx="18" hasCustomPrompt="1"/>
          </p:nvPr>
        </p:nvSpPr>
        <p:spPr>
          <a:xfrm>
            <a:off x="4063857"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4A8AFF1C-989D-4318-B00B-BDDC6193BBEA}"/>
              </a:ext>
            </a:extLst>
          </p:cNvPr>
          <p:cNvSpPr>
            <a:spLocks noGrp="1"/>
          </p:cNvSpPr>
          <p:nvPr>
            <p:ph type="body" sz="quarter" idx="19" hasCustomPrompt="1"/>
          </p:nvPr>
        </p:nvSpPr>
        <p:spPr>
          <a:xfrm>
            <a:off x="4063857"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7" name="Text Placeholder 44">
            <a:extLst>
              <a:ext uri="{FF2B5EF4-FFF2-40B4-BE49-F238E27FC236}">
                <a16:creationId xmlns:a16="http://schemas.microsoft.com/office/drawing/2014/main" id="{4B5D2260-543F-4737-8CD4-85A81A229DA3}"/>
              </a:ext>
            </a:extLst>
          </p:cNvPr>
          <p:cNvSpPr>
            <a:spLocks noGrp="1"/>
          </p:cNvSpPr>
          <p:nvPr>
            <p:ph type="body" sz="quarter" idx="20" hasCustomPrompt="1"/>
          </p:nvPr>
        </p:nvSpPr>
        <p:spPr>
          <a:xfrm>
            <a:off x="2031966" y="3609363"/>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8" name="Text Placeholder 44">
            <a:extLst>
              <a:ext uri="{FF2B5EF4-FFF2-40B4-BE49-F238E27FC236}">
                <a16:creationId xmlns:a16="http://schemas.microsoft.com/office/drawing/2014/main" id="{301C43BE-CA38-4960-AA65-56A58D59D157}"/>
              </a:ext>
            </a:extLst>
          </p:cNvPr>
          <p:cNvSpPr>
            <a:spLocks noGrp="1"/>
          </p:cNvSpPr>
          <p:nvPr>
            <p:ph type="body" sz="quarter" idx="21" hasCustomPrompt="1"/>
          </p:nvPr>
        </p:nvSpPr>
        <p:spPr>
          <a:xfrm>
            <a:off x="2031966" y="3360497"/>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40" name="Text Placeholder 44">
            <a:extLst>
              <a:ext uri="{FF2B5EF4-FFF2-40B4-BE49-F238E27FC236}">
                <a16:creationId xmlns:a16="http://schemas.microsoft.com/office/drawing/2014/main" id="{6F2FB079-EC61-4634-BD59-D65BFBD4079F}"/>
              </a:ext>
            </a:extLst>
          </p:cNvPr>
          <p:cNvSpPr>
            <a:spLocks noGrp="1"/>
          </p:cNvSpPr>
          <p:nvPr>
            <p:ph type="body" sz="quarter" idx="22" hasCustomPrompt="1"/>
          </p:nvPr>
        </p:nvSpPr>
        <p:spPr>
          <a:xfrm>
            <a:off x="0" y="5913392"/>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2D762B69-3F76-4D19-B2D6-0210E21E8006}"/>
              </a:ext>
            </a:extLst>
          </p:cNvPr>
          <p:cNvSpPr>
            <a:spLocks noGrp="1"/>
          </p:cNvSpPr>
          <p:nvPr>
            <p:ph type="body" sz="quarter" idx="23" hasCustomPrompt="1"/>
          </p:nvPr>
        </p:nvSpPr>
        <p:spPr>
          <a:xfrm>
            <a:off x="0" y="5658176"/>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pic>
        <p:nvPicPr>
          <p:cNvPr id="42" name="Picture 41">
            <a:extLst>
              <a:ext uri="{FF2B5EF4-FFF2-40B4-BE49-F238E27FC236}">
                <a16:creationId xmlns:a16="http://schemas.microsoft.com/office/drawing/2014/main" id="{AB65D955-894C-482B-AF53-77B50F3D1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27042905"/>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i-diapositive mise en p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117028B-1142-46DF-AD30-BCA7E25BBAE2}"/>
              </a:ext>
            </a:extLst>
          </p:cNvPr>
          <p:cNvSpPr/>
          <p:nvPr userDrawn="1"/>
        </p:nvSpPr>
        <p:spPr>
          <a:xfrm>
            <a:off x="6073140" y="0"/>
            <a:ext cx="6118860" cy="6858000"/>
          </a:xfrm>
          <a:custGeom>
            <a:avLst/>
            <a:gdLst>
              <a:gd name="connsiteX0" fmla="*/ 0 w 6118860"/>
              <a:gd name="connsiteY0" fmla="*/ 0 h 6858000"/>
              <a:gd name="connsiteX1" fmla="*/ 6118860 w 6118860"/>
              <a:gd name="connsiteY1" fmla="*/ 0 h 6858000"/>
              <a:gd name="connsiteX2" fmla="*/ 6118860 w 6118860"/>
              <a:gd name="connsiteY2" fmla="*/ 6858000 h 6858000"/>
              <a:gd name="connsiteX3" fmla="*/ 0 w 61188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8860" h="6858000">
                <a:moveTo>
                  <a:pt x="0" y="0"/>
                </a:moveTo>
                <a:lnTo>
                  <a:pt x="6118860" y="0"/>
                </a:lnTo>
                <a:lnTo>
                  <a:pt x="6118860"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GB" sz="1400" b="1" err="1"/>
          </a:p>
        </p:txBody>
      </p:sp>
      <p:sp>
        <p:nvSpPr>
          <p:cNvPr id="5" name="Rectangle 4">
            <a:extLst>
              <a:ext uri="{FF2B5EF4-FFF2-40B4-BE49-F238E27FC236}">
                <a16:creationId xmlns:a16="http://schemas.microsoft.com/office/drawing/2014/main" id="{D97D6B3B-33E7-4D4D-A9C8-642A36481447}"/>
              </a:ext>
            </a:extLst>
          </p:cNvPr>
          <p:cNvSpPr/>
          <p:nvPr userDrawn="1"/>
        </p:nvSpPr>
        <p:spPr>
          <a:xfrm>
            <a:off x="0" y="0"/>
            <a:ext cx="6073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8" name="Rectangle 7">
            <a:extLst>
              <a:ext uri="{FF2B5EF4-FFF2-40B4-BE49-F238E27FC236}">
                <a16:creationId xmlns:a16="http://schemas.microsoft.com/office/drawing/2014/main" id="{68AA6DDC-D79B-4A14-AAF3-6DAFAA7B19DD}"/>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44">
            <a:extLst>
              <a:ext uri="{FF2B5EF4-FFF2-40B4-BE49-F238E27FC236}">
                <a16:creationId xmlns:a16="http://schemas.microsoft.com/office/drawing/2014/main" id="{0B84C179-24AB-4167-A87C-A8C2643CB23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ED194D75-F4E5-4802-94C1-2ED044E40D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3606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_12 icônes Mise en pag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5FBEFD-E8DD-4653-A7AA-2DE5C0DD0F2F}"/>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7" name="Text Placeholder 44">
            <a:extLst>
              <a:ext uri="{FF2B5EF4-FFF2-40B4-BE49-F238E27FC236}">
                <a16:creationId xmlns:a16="http://schemas.microsoft.com/office/drawing/2014/main" id="{54FDE560-2E1D-491D-B6FD-AE12FBC825CB}"/>
              </a:ext>
            </a:extLst>
          </p:cNvPr>
          <p:cNvSpPr>
            <a:spLocks noGrp="1"/>
          </p:cNvSpPr>
          <p:nvPr userDrawn="1">
            <p:ph type="body" sz="quarter" idx="10" hasCustomPrompt="1"/>
          </p:nvPr>
        </p:nvSpPr>
        <p:spPr>
          <a:xfrm>
            <a:off x="206829" y="2670011"/>
            <a:ext cx="311422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8" name="Text Placeholder 44">
            <a:extLst>
              <a:ext uri="{FF2B5EF4-FFF2-40B4-BE49-F238E27FC236}">
                <a16:creationId xmlns:a16="http://schemas.microsoft.com/office/drawing/2014/main" id="{85D7CE77-4FD9-4783-BAAB-54F6DF138F99}"/>
              </a:ext>
            </a:extLst>
          </p:cNvPr>
          <p:cNvSpPr>
            <a:spLocks noGrp="1"/>
          </p:cNvSpPr>
          <p:nvPr userDrawn="1">
            <p:ph type="body" sz="quarter" idx="11" hasCustomPrompt="1"/>
          </p:nvPr>
        </p:nvSpPr>
        <p:spPr>
          <a:xfrm>
            <a:off x="206829" y="3455724"/>
            <a:ext cx="3114221"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sp>
        <p:nvSpPr>
          <p:cNvPr id="52" name="Picture Placeholder 51">
            <a:extLst>
              <a:ext uri="{FF2B5EF4-FFF2-40B4-BE49-F238E27FC236}">
                <a16:creationId xmlns:a16="http://schemas.microsoft.com/office/drawing/2014/main" id="{C0CA34A0-EB49-4131-87FB-70AE1E05EE1C}"/>
              </a:ext>
            </a:extLst>
          </p:cNvPr>
          <p:cNvSpPr>
            <a:spLocks noGrp="1"/>
          </p:cNvSpPr>
          <p:nvPr userDrawn="1">
            <p:ph type="pic" sz="quarter" idx="13" hasCustomPrompt="1"/>
          </p:nvPr>
        </p:nvSpPr>
        <p:spPr>
          <a:xfrm>
            <a:off x="3388740" y="0"/>
            <a:ext cx="2740404" cy="6858000"/>
          </a:xfrm>
          <a:custGeom>
            <a:avLst/>
            <a:gdLst>
              <a:gd name="connsiteX0" fmla="*/ 0 w 2740404"/>
              <a:gd name="connsiteY0" fmla="*/ 0 h 6858000"/>
              <a:gd name="connsiteX1" fmla="*/ 2740404 w 2740404"/>
              <a:gd name="connsiteY1" fmla="*/ 0 h 6858000"/>
              <a:gd name="connsiteX2" fmla="*/ 2740404 w 2740404"/>
              <a:gd name="connsiteY2" fmla="*/ 6858000 h 6858000"/>
              <a:gd name="connsiteX3" fmla="*/ 0 w 27404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0404" h="6858000">
                <a:moveTo>
                  <a:pt x="0" y="0"/>
                </a:moveTo>
                <a:lnTo>
                  <a:pt x="2740404" y="0"/>
                </a:lnTo>
                <a:lnTo>
                  <a:pt x="2740404" y="6858000"/>
                </a:lnTo>
                <a:lnTo>
                  <a:pt x="0" y="6858000"/>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50" name="Rectangle 49">
            <a:extLst>
              <a:ext uri="{FF2B5EF4-FFF2-40B4-BE49-F238E27FC236}">
                <a16:creationId xmlns:a16="http://schemas.microsoft.com/office/drawing/2014/main" id="{E54862E6-A288-4033-BD38-A2796E629EEC}"/>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53" name="Text Placeholder 44">
            <a:extLst>
              <a:ext uri="{FF2B5EF4-FFF2-40B4-BE49-F238E27FC236}">
                <a16:creationId xmlns:a16="http://schemas.microsoft.com/office/drawing/2014/main" id="{194CDB7A-5F2E-484D-8C44-11C3134D4C98}"/>
              </a:ext>
            </a:extLst>
          </p:cNvPr>
          <p:cNvSpPr>
            <a:spLocks noGrp="1"/>
          </p:cNvSpPr>
          <p:nvPr>
            <p:ph type="body" sz="quarter" idx="29" hasCustomPrompt="1"/>
          </p:nvPr>
        </p:nvSpPr>
        <p:spPr>
          <a:xfrm>
            <a:off x="7371080" y="112362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4" name="Picture Placeholder 13">
            <a:extLst>
              <a:ext uri="{FF2B5EF4-FFF2-40B4-BE49-F238E27FC236}">
                <a16:creationId xmlns:a16="http://schemas.microsoft.com/office/drawing/2014/main" id="{326B22DB-9D57-4C24-B79F-2A18214C1FEE}"/>
              </a:ext>
            </a:extLst>
          </p:cNvPr>
          <p:cNvSpPr>
            <a:spLocks noGrp="1"/>
          </p:cNvSpPr>
          <p:nvPr>
            <p:ph type="pic" sz="quarter" idx="18" hasCustomPrompt="1"/>
          </p:nvPr>
        </p:nvSpPr>
        <p:spPr>
          <a:xfrm>
            <a:off x="6908167" y="105273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5" name="Text Placeholder 44">
            <a:extLst>
              <a:ext uri="{FF2B5EF4-FFF2-40B4-BE49-F238E27FC236}">
                <a16:creationId xmlns:a16="http://schemas.microsoft.com/office/drawing/2014/main" id="{475AED07-7702-489E-9A51-0E559321AC7B}"/>
              </a:ext>
            </a:extLst>
          </p:cNvPr>
          <p:cNvSpPr>
            <a:spLocks noGrp="1"/>
          </p:cNvSpPr>
          <p:nvPr>
            <p:ph type="body" sz="quarter" idx="30" hasCustomPrompt="1"/>
          </p:nvPr>
        </p:nvSpPr>
        <p:spPr>
          <a:xfrm>
            <a:off x="7371080" y="1521729"/>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6" name="Picture Placeholder 13">
            <a:extLst>
              <a:ext uri="{FF2B5EF4-FFF2-40B4-BE49-F238E27FC236}">
                <a16:creationId xmlns:a16="http://schemas.microsoft.com/office/drawing/2014/main" id="{8FD17A92-4FD3-4E1B-B340-60BB8779E089}"/>
              </a:ext>
            </a:extLst>
          </p:cNvPr>
          <p:cNvSpPr>
            <a:spLocks noGrp="1"/>
          </p:cNvSpPr>
          <p:nvPr>
            <p:ph type="pic" sz="quarter" idx="31" hasCustomPrompt="1"/>
          </p:nvPr>
        </p:nvSpPr>
        <p:spPr>
          <a:xfrm>
            <a:off x="6908167" y="14508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7" name="Text Placeholder 44">
            <a:extLst>
              <a:ext uri="{FF2B5EF4-FFF2-40B4-BE49-F238E27FC236}">
                <a16:creationId xmlns:a16="http://schemas.microsoft.com/office/drawing/2014/main" id="{476769E9-99C4-4A54-A894-0C71513E518F}"/>
              </a:ext>
            </a:extLst>
          </p:cNvPr>
          <p:cNvSpPr>
            <a:spLocks noGrp="1"/>
          </p:cNvSpPr>
          <p:nvPr>
            <p:ph type="body" sz="quarter" idx="32" hasCustomPrompt="1"/>
          </p:nvPr>
        </p:nvSpPr>
        <p:spPr>
          <a:xfrm>
            <a:off x="7371080" y="191983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8" name="Picture Placeholder 13">
            <a:extLst>
              <a:ext uri="{FF2B5EF4-FFF2-40B4-BE49-F238E27FC236}">
                <a16:creationId xmlns:a16="http://schemas.microsoft.com/office/drawing/2014/main" id="{45C7ED2C-45DC-457D-9832-BB3F0D1E8F5B}"/>
              </a:ext>
            </a:extLst>
          </p:cNvPr>
          <p:cNvSpPr>
            <a:spLocks noGrp="1"/>
          </p:cNvSpPr>
          <p:nvPr>
            <p:ph type="pic" sz="quarter" idx="33" hasCustomPrompt="1"/>
          </p:nvPr>
        </p:nvSpPr>
        <p:spPr>
          <a:xfrm>
            <a:off x="6908167" y="184893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9" name="Text Placeholder 44">
            <a:extLst>
              <a:ext uri="{FF2B5EF4-FFF2-40B4-BE49-F238E27FC236}">
                <a16:creationId xmlns:a16="http://schemas.microsoft.com/office/drawing/2014/main" id="{661086D9-1D96-4DFE-ADFB-ACB19C489C25}"/>
              </a:ext>
            </a:extLst>
          </p:cNvPr>
          <p:cNvSpPr>
            <a:spLocks noGrp="1"/>
          </p:cNvSpPr>
          <p:nvPr>
            <p:ph type="body" sz="quarter" idx="34" hasCustomPrompt="1"/>
          </p:nvPr>
        </p:nvSpPr>
        <p:spPr>
          <a:xfrm>
            <a:off x="7371080" y="2317931"/>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0" name="Picture Placeholder 13">
            <a:extLst>
              <a:ext uri="{FF2B5EF4-FFF2-40B4-BE49-F238E27FC236}">
                <a16:creationId xmlns:a16="http://schemas.microsoft.com/office/drawing/2014/main" id="{55F9A2AA-E856-4649-AECC-0EC750BBF465}"/>
              </a:ext>
            </a:extLst>
          </p:cNvPr>
          <p:cNvSpPr>
            <a:spLocks noGrp="1"/>
          </p:cNvSpPr>
          <p:nvPr>
            <p:ph type="pic" sz="quarter" idx="35" hasCustomPrompt="1"/>
          </p:nvPr>
        </p:nvSpPr>
        <p:spPr>
          <a:xfrm>
            <a:off x="6908167" y="224703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1" name="Text Placeholder 44">
            <a:extLst>
              <a:ext uri="{FF2B5EF4-FFF2-40B4-BE49-F238E27FC236}">
                <a16:creationId xmlns:a16="http://schemas.microsoft.com/office/drawing/2014/main" id="{C2C95F77-479E-4D40-A77D-3124E779F5FB}"/>
              </a:ext>
            </a:extLst>
          </p:cNvPr>
          <p:cNvSpPr>
            <a:spLocks noGrp="1"/>
          </p:cNvSpPr>
          <p:nvPr>
            <p:ph type="body" sz="quarter" idx="36" hasCustomPrompt="1"/>
          </p:nvPr>
        </p:nvSpPr>
        <p:spPr>
          <a:xfrm>
            <a:off x="7371080" y="2716032"/>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2" name="Picture Placeholder 13">
            <a:extLst>
              <a:ext uri="{FF2B5EF4-FFF2-40B4-BE49-F238E27FC236}">
                <a16:creationId xmlns:a16="http://schemas.microsoft.com/office/drawing/2014/main" id="{C2B2B93E-B9B6-463D-A7A7-747AD80B0D3E}"/>
              </a:ext>
            </a:extLst>
          </p:cNvPr>
          <p:cNvSpPr>
            <a:spLocks noGrp="1"/>
          </p:cNvSpPr>
          <p:nvPr>
            <p:ph type="pic" sz="quarter" idx="37" hasCustomPrompt="1"/>
          </p:nvPr>
        </p:nvSpPr>
        <p:spPr>
          <a:xfrm>
            <a:off x="6908167" y="2645140"/>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3" name="Text Placeholder 44">
            <a:extLst>
              <a:ext uri="{FF2B5EF4-FFF2-40B4-BE49-F238E27FC236}">
                <a16:creationId xmlns:a16="http://schemas.microsoft.com/office/drawing/2014/main" id="{68552027-6312-4552-BE9F-E335097982EA}"/>
              </a:ext>
            </a:extLst>
          </p:cNvPr>
          <p:cNvSpPr>
            <a:spLocks noGrp="1"/>
          </p:cNvSpPr>
          <p:nvPr>
            <p:ph type="body" sz="quarter" idx="38" hasCustomPrompt="1"/>
          </p:nvPr>
        </p:nvSpPr>
        <p:spPr>
          <a:xfrm>
            <a:off x="7371080" y="3114133"/>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4" name="Picture Placeholder 13">
            <a:extLst>
              <a:ext uri="{FF2B5EF4-FFF2-40B4-BE49-F238E27FC236}">
                <a16:creationId xmlns:a16="http://schemas.microsoft.com/office/drawing/2014/main" id="{B024890A-CA94-47A6-A9FA-160714FABD7A}"/>
              </a:ext>
            </a:extLst>
          </p:cNvPr>
          <p:cNvSpPr>
            <a:spLocks noGrp="1"/>
          </p:cNvSpPr>
          <p:nvPr>
            <p:ph type="pic" sz="quarter" idx="39" hasCustomPrompt="1"/>
          </p:nvPr>
        </p:nvSpPr>
        <p:spPr>
          <a:xfrm>
            <a:off x="6908167" y="304324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5" name="Text Placeholder 44">
            <a:extLst>
              <a:ext uri="{FF2B5EF4-FFF2-40B4-BE49-F238E27FC236}">
                <a16:creationId xmlns:a16="http://schemas.microsoft.com/office/drawing/2014/main" id="{C5FE879F-A306-4F2F-B19F-8386E901E8AC}"/>
              </a:ext>
            </a:extLst>
          </p:cNvPr>
          <p:cNvSpPr>
            <a:spLocks noGrp="1"/>
          </p:cNvSpPr>
          <p:nvPr>
            <p:ph type="body" sz="quarter" idx="40" hasCustomPrompt="1"/>
          </p:nvPr>
        </p:nvSpPr>
        <p:spPr>
          <a:xfrm>
            <a:off x="7371080" y="3512234"/>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6" name="Picture Placeholder 13">
            <a:extLst>
              <a:ext uri="{FF2B5EF4-FFF2-40B4-BE49-F238E27FC236}">
                <a16:creationId xmlns:a16="http://schemas.microsoft.com/office/drawing/2014/main" id="{20ADAEDD-B6AD-4883-991B-658B5F72B4A3}"/>
              </a:ext>
            </a:extLst>
          </p:cNvPr>
          <p:cNvSpPr>
            <a:spLocks noGrp="1"/>
          </p:cNvSpPr>
          <p:nvPr>
            <p:ph type="pic" sz="quarter" idx="41" hasCustomPrompt="1"/>
          </p:nvPr>
        </p:nvSpPr>
        <p:spPr>
          <a:xfrm>
            <a:off x="6908167" y="3441342"/>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7" name="Text Placeholder 44">
            <a:extLst>
              <a:ext uri="{FF2B5EF4-FFF2-40B4-BE49-F238E27FC236}">
                <a16:creationId xmlns:a16="http://schemas.microsoft.com/office/drawing/2014/main" id="{06C58033-93DA-46C8-851E-BCA390BFC7EF}"/>
              </a:ext>
            </a:extLst>
          </p:cNvPr>
          <p:cNvSpPr>
            <a:spLocks noGrp="1"/>
          </p:cNvSpPr>
          <p:nvPr>
            <p:ph type="body" sz="quarter" idx="42" hasCustomPrompt="1"/>
          </p:nvPr>
        </p:nvSpPr>
        <p:spPr>
          <a:xfrm>
            <a:off x="7371080" y="3910335"/>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8" name="Picture Placeholder 13">
            <a:extLst>
              <a:ext uri="{FF2B5EF4-FFF2-40B4-BE49-F238E27FC236}">
                <a16:creationId xmlns:a16="http://schemas.microsoft.com/office/drawing/2014/main" id="{F0B66FD1-9A08-4C25-8644-C484D6DEC45C}"/>
              </a:ext>
            </a:extLst>
          </p:cNvPr>
          <p:cNvSpPr>
            <a:spLocks noGrp="1"/>
          </p:cNvSpPr>
          <p:nvPr>
            <p:ph type="pic" sz="quarter" idx="43" hasCustomPrompt="1"/>
          </p:nvPr>
        </p:nvSpPr>
        <p:spPr>
          <a:xfrm>
            <a:off x="6908167" y="383944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9" name="Text Placeholder 44">
            <a:extLst>
              <a:ext uri="{FF2B5EF4-FFF2-40B4-BE49-F238E27FC236}">
                <a16:creationId xmlns:a16="http://schemas.microsoft.com/office/drawing/2014/main" id="{1EC41A70-E7FD-4559-8219-2B264DE11808}"/>
              </a:ext>
            </a:extLst>
          </p:cNvPr>
          <p:cNvSpPr>
            <a:spLocks noGrp="1"/>
          </p:cNvSpPr>
          <p:nvPr>
            <p:ph type="body" sz="quarter" idx="44" hasCustomPrompt="1"/>
          </p:nvPr>
        </p:nvSpPr>
        <p:spPr>
          <a:xfrm>
            <a:off x="7371080" y="4308436"/>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0" name="Picture Placeholder 13">
            <a:extLst>
              <a:ext uri="{FF2B5EF4-FFF2-40B4-BE49-F238E27FC236}">
                <a16:creationId xmlns:a16="http://schemas.microsoft.com/office/drawing/2014/main" id="{DAA74A53-AA6E-46B0-B7A6-245A6B183ABB}"/>
              </a:ext>
            </a:extLst>
          </p:cNvPr>
          <p:cNvSpPr>
            <a:spLocks noGrp="1"/>
          </p:cNvSpPr>
          <p:nvPr>
            <p:ph type="pic" sz="quarter" idx="45" hasCustomPrompt="1"/>
          </p:nvPr>
        </p:nvSpPr>
        <p:spPr>
          <a:xfrm>
            <a:off x="6908167" y="423754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1" name="Text Placeholder 44">
            <a:extLst>
              <a:ext uri="{FF2B5EF4-FFF2-40B4-BE49-F238E27FC236}">
                <a16:creationId xmlns:a16="http://schemas.microsoft.com/office/drawing/2014/main" id="{B5320157-D814-4071-B3A5-7254F6AF6469}"/>
              </a:ext>
            </a:extLst>
          </p:cNvPr>
          <p:cNvSpPr>
            <a:spLocks noGrp="1"/>
          </p:cNvSpPr>
          <p:nvPr>
            <p:ph type="body" sz="quarter" idx="46" hasCustomPrompt="1"/>
          </p:nvPr>
        </p:nvSpPr>
        <p:spPr>
          <a:xfrm>
            <a:off x="7371080" y="4706537"/>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2" name="Picture Placeholder 13">
            <a:extLst>
              <a:ext uri="{FF2B5EF4-FFF2-40B4-BE49-F238E27FC236}">
                <a16:creationId xmlns:a16="http://schemas.microsoft.com/office/drawing/2014/main" id="{EC81555D-5514-4AEF-AF01-B4EE2423AF0A}"/>
              </a:ext>
            </a:extLst>
          </p:cNvPr>
          <p:cNvSpPr>
            <a:spLocks noGrp="1"/>
          </p:cNvSpPr>
          <p:nvPr>
            <p:ph type="pic" sz="quarter" idx="47" hasCustomPrompt="1"/>
          </p:nvPr>
        </p:nvSpPr>
        <p:spPr>
          <a:xfrm>
            <a:off x="6908167" y="46356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3" name="Text Placeholder 44">
            <a:extLst>
              <a:ext uri="{FF2B5EF4-FFF2-40B4-BE49-F238E27FC236}">
                <a16:creationId xmlns:a16="http://schemas.microsoft.com/office/drawing/2014/main" id="{28EA7EDA-1B23-4282-A7EE-7976007C150C}"/>
              </a:ext>
            </a:extLst>
          </p:cNvPr>
          <p:cNvSpPr>
            <a:spLocks noGrp="1"/>
          </p:cNvSpPr>
          <p:nvPr>
            <p:ph type="body" sz="quarter" idx="48" hasCustomPrompt="1"/>
          </p:nvPr>
        </p:nvSpPr>
        <p:spPr>
          <a:xfrm>
            <a:off x="7371080" y="510463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4" name="Picture Placeholder 13">
            <a:extLst>
              <a:ext uri="{FF2B5EF4-FFF2-40B4-BE49-F238E27FC236}">
                <a16:creationId xmlns:a16="http://schemas.microsoft.com/office/drawing/2014/main" id="{A790DEF0-E415-43A8-AAD2-68C289C81B4F}"/>
              </a:ext>
            </a:extLst>
          </p:cNvPr>
          <p:cNvSpPr>
            <a:spLocks noGrp="1"/>
          </p:cNvSpPr>
          <p:nvPr>
            <p:ph type="pic" sz="quarter" idx="49" hasCustomPrompt="1"/>
          </p:nvPr>
        </p:nvSpPr>
        <p:spPr>
          <a:xfrm>
            <a:off x="6908167" y="503374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5" name="Text Placeholder 44">
            <a:extLst>
              <a:ext uri="{FF2B5EF4-FFF2-40B4-BE49-F238E27FC236}">
                <a16:creationId xmlns:a16="http://schemas.microsoft.com/office/drawing/2014/main" id="{5BF5D609-A2B5-40B6-9854-06C51AA4E23F}"/>
              </a:ext>
            </a:extLst>
          </p:cNvPr>
          <p:cNvSpPr>
            <a:spLocks noGrp="1"/>
          </p:cNvSpPr>
          <p:nvPr>
            <p:ph type="body" sz="quarter" idx="50" hasCustomPrompt="1"/>
          </p:nvPr>
        </p:nvSpPr>
        <p:spPr>
          <a:xfrm>
            <a:off x="7371080" y="550274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6" name="Picture Placeholder 13">
            <a:extLst>
              <a:ext uri="{FF2B5EF4-FFF2-40B4-BE49-F238E27FC236}">
                <a16:creationId xmlns:a16="http://schemas.microsoft.com/office/drawing/2014/main" id="{4594F3DE-BB50-44ED-9DDC-AF906EDE62CC}"/>
              </a:ext>
            </a:extLst>
          </p:cNvPr>
          <p:cNvSpPr>
            <a:spLocks noGrp="1"/>
          </p:cNvSpPr>
          <p:nvPr>
            <p:ph type="pic" sz="quarter" idx="51" hasCustomPrompt="1"/>
          </p:nvPr>
        </p:nvSpPr>
        <p:spPr>
          <a:xfrm>
            <a:off x="6908167" y="543184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pic>
        <p:nvPicPr>
          <p:cNvPr id="77" name="Picture 76">
            <a:extLst>
              <a:ext uri="{FF2B5EF4-FFF2-40B4-BE49-F238E27FC236}">
                <a16:creationId xmlns:a16="http://schemas.microsoft.com/office/drawing/2014/main" id="{B2AF6D5E-9505-48FE-ACDD-85BB45AA0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123487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que Mise en page_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30243-83D5-40E0-9AD0-AE5510D9F7EE}"/>
              </a:ext>
            </a:extLst>
          </p:cNvPr>
          <p:cNvSpPr/>
          <p:nvPr userDrawn="1"/>
        </p:nvSpPr>
        <p:spPr>
          <a:xfrm>
            <a:off x="0" y="247649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4" name="Rectangle 3">
            <a:extLst>
              <a:ext uri="{FF2B5EF4-FFF2-40B4-BE49-F238E27FC236}">
                <a16:creationId xmlns:a16="http://schemas.microsoft.com/office/drawing/2014/main" id="{3217E57F-0585-43B0-839E-6CA6CE4CCB12}"/>
              </a:ext>
            </a:extLst>
          </p:cNvPr>
          <p:cNvSpPr/>
          <p:nvPr userDrawn="1"/>
        </p:nvSpPr>
        <p:spPr>
          <a:xfrm>
            <a:off x="0" y="2837929"/>
            <a:ext cx="12192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Rectangle 10">
            <a:extLst>
              <a:ext uri="{FF2B5EF4-FFF2-40B4-BE49-F238E27FC236}">
                <a16:creationId xmlns:a16="http://schemas.microsoft.com/office/drawing/2014/main" id="{2BA38EFB-E2D6-4511-A41E-F13DBA1634AF}"/>
              </a:ext>
            </a:extLst>
          </p:cNvPr>
          <p:cNvSpPr/>
          <p:nvPr userDrawn="1"/>
        </p:nvSpPr>
        <p:spPr>
          <a:xfrm>
            <a:off x="-1" y="6022735"/>
            <a:ext cx="12191999" cy="83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accent5">
                  <a:lumMod val="50000"/>
                </a:schemeClr>
              </a:solidFill>
            </a:endParaRPr>
          </a:p>
        </p:txBody>
      </p:sp>
      <p:pic>
        <p:nvPicPr>
          <p:cNvPr id="26" name="Picture 25">
            <a:extLst>
              <a:ext uri="{FF2B5EF4-FFF2-40B4-BE49-F238E27FC236}">
                <a16:creationId xmlns:a16="http://schemas.microsoft.com/office/drawing/2014/main" id="{BE7ACF75-326A-43C2-9FE1-9A986649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14C5AFAE-E223-4155-90AF-5A9448360D20}"/>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DA693883-05BC-4469-8DCC-44FF560CB84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B93E8AEC-E366-46CD-B1B3-31467F04816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0" name="Title 1">
            <a:extLst>
              <a:ext uri="{FF2B5EF4-FFF2-40B4-BE49-F238E27FC236}">
                <a16:creationId xmlns:a16="http://schemas.microsoft.com/office/drawing/2014/main" id="{50392B58-E980-46AE-9D49-D9E535CAE3C7}"/>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8">
            <a:extLst>
              <a:ext uri="{FF2B5EF4-FFF2-40B4-BE49-F238E27FC236}">
                <a16:creationId xmlns:a16="http://schemas.microsoft.com/office/drawing/2014/main" id="{4EB0A39B-A677-4BBC-9FFE-CCCF02347C0C}"/>
              </a:ext>
            </a:extLst>
          </p:cNvPr>
          <p:cNvSpPr>
            <a:spLocks noGrp="1"/>
          </p:cNvSpPr>
          <p:nvPr>
            <p:ph type="body" sz="quarter" idx="13" hasCustomPrompt="1"/>
          </p:nvPr>
        </p:nvSpPr>
        <p:spPr>
          <a:xfrm>
            <a:off x="550863" y="6165850"/>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10492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 Mise en page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4778-FD03-41C0-8445-8969B99176D9}"/>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7A8393C7-A539-4938-A589-6E32BD24A2C8}"/>
              </a:ext>
            </a:extLst>
          </p:cNvPr>
          <p:cNvSpPr/>
          <p:nvPr userDrawn="1"/>
        </p:nvSpPr>
        <p:spPr>
          <a:xfrm>
            <a:off x="8837670" y="2476499"/>
            <a:ext cx="3354329" cy="35366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9" name="Isosceles Triangle 8">
            <a:extLst>
              <a:ext uri="{FF2B5EF4-FFF2-40B4-BE49-F238E27FC236}">
                <a16:creationId xmlns:a16="http://schemas.microsoft.com/office/drawing/2014/main" id="{506C4C56-C69A-406E-BEC8-2798F8421DCA}"/>
              </a:ext>
            </a:extLst>
          </p:cNvPr>
          <p:cNvSpPr/>
          <p:nvPr userDrawn="1"/>
        </p:nvSpPr>
        <p:spPr>
          <a:xfrm rot="5400000">
            <a:off x="8501467" y="4175934"/>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ext Placeholder 44">
            <a:extLst>
              <a:ext uri="{FF2B5EF4-FFF2-40B4-BE49-F238E27FC236}">
                <a16:creationId xmlns:a16="http://schemas.microsoft.com/office/drawing/2014/main" id="{C72AFA33-9506-4056-880B-B4221405998D}"/>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3" name="Text Placeholder 44">
            <a:extLst>
              <a:ext uri="{FF2B5EF4-FFF2-40B4-BE49-F238E27FC236}">
                <a16:creationId xmlns:a16="http://schemas.microsoft.com/office/drawing/2014/main" id="{471B8904-DB22-4EB2-A3F1-7D0EC5C2B548}"/>
              </a:ext>
            </a:extLst>
          </p:cNvPr>
          <p:cNvSpPr>
            <a:spLocks noGrp="1"/>
          </p:cNvSpPr>
          <p:nvPr>
            <p:ph type="body" sz="quarter" idx="21" hasCustomPrompt="1"/>
          </p:nvPr>
        </p:nvSpPr>
        <p:spPr>
          <a:xfrm>
            <a:off x="9077326" y="4083246"/>
            <a:ext cx="2995338" cy="32312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5" name="Picture 14">
            <a:extLst>
              <a:ext uri="{FF2B5EF4-FFF2-40B4-BE49-F238E27FC236}">
                <a16:creationId xmlns:a16="http://schemas.microsoft.com/office/drawing/2014/main" id="{FD609868-245D-4FC5-8C61-B73547669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FC67074A-4BBA-4872-ACB6-C44583C6EE7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6" name="Text Placeholder 8">
            <a:extLst>
              <a:ext uri="{FF2B5EF4-FFF2-40B4-BE49-F238E27FC236}">
                <a16:creationId xmlns:a16="http://schemas.microsoft.com/office/drawing/2014/main" id="{99613E01-575E-4326-AC75-987994884BB7}"/>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358349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Mise en page_3">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1D28001-1DB5-41E3-8FDF-F2A1189CFEDC}"/>
              </a:ext>
            </a:extLst>
          </p:cNvPr>
          <p:cNvSpPr>
            <a:spLocks noGrp="1"/>
          </p:cNvSpPr>
          <p:nvPr>
            <p:ph type="pic" sz="quarter" idx="13" hasCustomPrompt="1"/>
          </p:nvPr>
        </p:nvSpPr>
        <p:spPr>
          <a:xfrm>
            <a:off x="6118860" y="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1" name="Rectangle 10">
            <a:extLst>
              <a:ext uri="{FF2B5EF4-FFF2-40B4-BE49-F238E27FC236}">
                <a16:creationId xmlns:a16="http://schemas.microsoft.com/office/drawing/2014/main" id="{D3E214CF-5698-4C5E-A1A5-7D2204B4097B}"/>
              </a:ext>
            </a:extLst>
          </p:cNvPr>
          <p:cNvSpPr/>
          <p:nvPr userDrawn="1"/>
        </p:nvSpPr>
        <p:spPr>
          <a:xfrm>
            <a:off x="6118860" y="2903283"/>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Rectangle 12">
            <a:extLst>
              <a:ext uri="{FF2B5EF4-FFF2-40B4-BE49-F238E27FC236}">
                <a16:creationId xmlns:a16="http://schemas.microsoft.com/office/drawing/2014/main" id="{7EA9073D-62AC-4853-9D2D-498037EC1CD8}"/>
              </a:ext>
            </a:extLst>
          </p:cNvPr>
          <p:cNvSpPr/>
          <p:nvPr userDrawn="1"/>
        </p:nvSpPr>
        <p:spPr>
          <a:xfrm>
            <a:off x="6118860" y="6329982"/>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7" name="Text Placeholder 44">
            <a:extLst>
              <a:ext uri="{FF2B5EF4-FFF2-40B4-BE49-F238E27FC236}">
                <a16:creationId xmlns:a16="http://schemas.microsoft.com/office/drawing/2014/main" id="{4CC1ADC2-CF50-4947-A9A7-A9EAB14CF0D8}"/>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3" name="Picture Placeholder 22">
            <a:extLst>
              <a:ext uri="{FF2B5EF4-FFF2-40B4-BE49-F238E27FC236}">
                <a16:creationId xmlns:a16="http://schemas.microsoft.com/office/drawing/2014/main" id="{362E8AB5-44A9-4ACA-9F68-D664AC7737A9}"/>
              </a:ext>
            </a:extLst>
          </p:cNvPr>
          <p:cNvSpPr>
            <a:spLocks noGrp="1"/>
          </p:cNvSpPr>
          <p:nvPr>
            <p:ph type="pic" sz="quarter" idx="16" hasCustomPrompt="1"/>
          </p:nvPr>
        </p:nvSpPr>
        <p:spPr>
          <a:xfrm>
            <a:off x="6118860" y="342900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2" name="Rectangle 21">
            <a:extLst>
              <a:ext uri="{FF2B5EF4-FFF2-40B4-BE49-F238E27FC236}">
                <a16:creationId xmlns:a16="http://schemas.microsoft.com/office/drawing/2014/main" id="{9220DAFE-A5A4-4C9E-85E7-1F617383C56B}"/>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6" name="Text Placeholder 44">
            <a:extLst>
              <a:ext uri="{FF2B5EF4-FFF2-40B4-BE49-F238E27FC236}">
                <a16:creationId xmlns:a16="http://schemas.microsoft.com/office/drawing/2014/main" id="{DB5F2BB4-9EC2-48DF-AB45-D6EA432E5F07}"/>
              </a:ext>
            </a:extLst>
          </p:cNvPr>
          <p:cNvSpPr>
            <a:spLocks noGrp="1"/>
          </p:cNvSpPr>
          <p:nvPr>
            <p:ph type="body" sz="quarter" idx="29" hasCustomPrompt="1"/>
          </p:nvPr>
        </p:nvSpPr>
        <p:spPr>
          <a:xfrm>
            <a:off x="6134666"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DFF1D5B9-D7DF-4AD4-B0C9-0A293EAE58F6}"/>
              </a:ext>
            </a:extLst>
          </p:cNvPr>
          <p:cNvSpPr>
            <a:spLocks noGrp="1"/>
          </p:cNvSpPr>
          <p:nvPr>
            <p:ph type="body" sz="quarter" idx="30" hasCustomPrompt="1"/>
          </p:nvPr>
        </p:nvSpPr>
        <p:spPr>
          <a:xfrm>
            <a:off x="9184322"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AB01B837-2779-4982-BFF1-A50035A4463F}"/>
              </a:ext>
            </a:extLst>
          </p:cNvPr>
          <p:cNvSpPr>
            <a:spLocks noGrp="1"/>
          </p:cNvSpPr>
          <p:nvPr>
            <p:ph type="body" sz="quarter" idx="31" hasCustomPrompt="1"/>
          </p:nvPr>
        </p:nvSpPr>
        <p:spPr>
          <a:xfrm>
            <a:off x="6134666"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0" name="Text Placeholder 44">
            <a:extLst>
              <a:ext uri="{FF2B5EF4-FFF2-40B4-BE49-F238E27FC236}">
                <a16:creationId xmlns:a16="http://schemas.microsoft.com/office/drawing/2014/main" id="{2D4336E1-0CC3-417D-84E6-D0D2379F7755}"/>
              </a:ext>
            </a:extLst>
          </p:cNvPr>
          <p:cNvSpPr>
            <a:spLocks noGrp="1"/>
          </p:cNvSpPr>
          <p:nvPr>
            <p:ph type="body" sz="quarter" idx="32" hasCustomPrompt="1"/>
          </p:nvPr>
        </p:nvSpPr>
        <p:spPr>
          <a:xfrm>
            <a:off x="9184322"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3" name="Picture Placeholder 32">
            <a:extLst>
              <a:ext uri="{FF2B5EF4-FFF2-40B4-BE49-F238E27FC236}">
                <a16:creationId xmlns:a16="http://schemas.microsoft.com/office/drawing/2014/main" id="{9F002C61-8AD7-4633-B8F8-9645156E64D9}"/>
              </a:ext>
            </a:extLst>
          </p:cNvPr>
          <p:cNvSpPr>
            <a:spLocks noGrp="1"/>
          </p:cNvSpPr>
          <p:nvPr>
            <p:ph type="pic" sz="quarter" idx="33" hasCustomPrompt="1"/>
          </p:nvPr>
        </p:nvSpPr>
        <p:spPr>
          <a:xfrm>
            <a:off x="9156192" y="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4" name="Picture Placeholder 33">
            <a:extLst>
              <a:ext uri="{FF2B5EF4-FFF2-40B4-BE49-F238E27FC236}">
                <a16:creationId xmlns:a16="http://schemas.microsoft.com/office/drawing/2014/main" id="{E65DEB0A-953D-4549-AF35-D469FE364FE3}"/>
              </a:ext>
            </a:extLst>
          </p:cNvPr>
          <p:cNvSpPr>
            <a:spLocks noGrp="1"/>
          </p:cNvSpPr>
          <p:nvPr>
            <p:ph type="pic" sz="quarter" idx="34" hasCustomPrompt="1"/>
          </p:nvPr>
        </p:nvSpPr>
        <p:spPr>
          <a:xfrm>
            <a:off x="9156192" y="342900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Tree>
    <p:extLst>
      <p:ext uri="{BB962C8B-B14F-4D97-AF65-F5344CB8AC3E}">
        <p14:creationId xmlns:p14="http://schemas.microsoft.com/office/powerpoint/2010/main" val="21724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4B30907F-2379-4DCF-A222-EA150FC14FD9}"/>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BB3DB240-30B8-4025-B33A-BF4D6E3EBD6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2D51C68-F5FD-43CE-B11A-BCC31212509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6B8C09B-7744-41C0-939A-EB78C428C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8410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i-diapositive_8 icônes Mise en pag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670EC50-8E83-4737-BB24-7203FD7D30CA}"/>
              </a:ext>
            </a:extLst>
          </p:cNvPr>
          <p:cNvSpPr>
            <a:spLocks noGrp="1"/>
          </p:cNvSpPr>
          <p:nvPr>
            <p:ph type="pic" sz="quarter" idx="13" hasCustomPrompt="1"/>
          </p:nvPr>
        </p:nvSpPr>
        <p:spPr>
          <a:xfrm>
            <a:off x="10036468" y="0"/>
            <a:ext cx="2155531" cy="68580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5" name="Rectangle 4">
            <a:extLst>
              <a:ext uri="{FF2B5EF4-FFF2-40B4-BE49-F238E27FC236}">
                <a16:creationId xmlns:a16="http://schemas.microsoft.com/office/drawing/2014/main" id="{9DFA083B-E293-40E3-A7A9-02494E5DA636}"/>
              </a:ext>
            </a:extLst>
          </p:cNvPr>
          <p:cNvSpPr/>
          <p:nvPr/>
        </p:nvSpPr>
        <p:spPr>
          <a:xfrm flipH="1">
            <a:off x="6096000" y="1784"/>
            <a:ext cx="3940469" cy="6856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a:solidFill>
                <a:schemeClr val="bg1"/>
              </a:solidFill>
            </a:endParaRPr>
          </a:p>
        </p:txBody>
      </p:sp>
      <p:sp>
        <p:nvSpPr>
          <p:cNvPr id="28" name="Rectangle 27">
            <a:extLst>
              <a:ext uri="{FF2B5EF4-FFF2-40B4-BE49-F238E27FC236}">
                <a16:creationId xmlns:a16="http://schemas.microsoft.com/office/drawing/2014/main" id="{EA5D744E-A093-4C7B-BBAD-476E05AD6B4A}"/>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9" name="Rectangle 28">
            <a:extLst>
              <a:ext uri="{FF2B5EF4-FFF2-40B4-BE49-F238E27FC236}">
                <a16:creationId xmlns:a16="http://schemas.microsoft.com/office/drawing/2014/main" id="{9CE47727-001D-4A0D-B0E0-471E3B2A5D30}"/>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30" name="Text Placeholder 44">
            <a:extLst>
              <a:ext uri="{FF2B5EF4-FFF2-40B4-BE49-F238E27FC236}">
                <a16:creationId xmlns:a16="http://schemas.microsoft.com/office/drawing/2014/main" id="{E82287D3-5F2D-4B89-B26C-4A931D9D6F09}"/>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32" name="Text Placeholder 44">
            <a:extLst>
              <a:ext uri="{FF2B5EF4-FFF2-40B4-BE49-F238E27FC236}">
                <a16:creationId xmlns:a16="http://schemas.microsoft.com/office/drawing/2014/main" id="{B82BEE66-AF8F-402B-8EAB-8F97C3B290C6}"/>
              </a:ext>
            </a:extLst>
          </p:cNvPr>
          <p:cNvSpPr>
            <a:spLocks noGrp="1"/>
          </p:cNvSpPr>
          <p:nvPr>
            <p:ph type="body" sz="quarter" idx="29" hasCustomPrompt="1"/>
          </p:nvPr>
        </p:nvSpPr>
        <p:spPr>
          <a:xfrm>
            <a:off x="6918234" y="195455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3" name="Picture Placeholder 13">
            <a:extLst>
              <a:ext uri="{FF2B5EF4-FFF2-40B4-BE49-F238E27FC236}">
                <a16:creationId xmlns:a16="http://schemas.microsoft.com/office/drawing/2014/main" id="{279EB0F5-8D0F-4F9B-B975-89D8F6648968}"/>
              </a:ext>
            </a:extLst>
          </p:cNvPr>
          <p:cNvSpPr>
            <a:spLocks noGrp="1"/>
          </p:cNvSpPr>
          <p:nvPr>
            <p:ph type="pic" sz="quarter" idx="18" hasCustomPrompt="1"/>
          </p:nvPr>
        </p:nvSpPr>
        <p:spPr>
          <a:xfrm>
            <a:off x="6455321" y="188366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4" name="Text Placeholder 44">
            <a:extLst>
              <a:ext uri="{FF2B5EF4-FFF2-40B4-BE49-F238E27FC236}">
                <a16:creationId xmlns:a16="http://schemas.microsoft.com/office/drawing/2014/main" id="{83D763B7-0105-46F9-8577-A250442CA662}"/>
              </a:ext>
            </a:extLst>
          </p:cNvPr>
          <p:cNvSpPr>
            <a:spLocks noGrp="1"/>
          </p:cNvSpPr>
          <p:nvPr>
            <p:ph type="body" sz="quarter" idx="30" hasCustomPrompt="1"/>
          </p:nvPr>
        </p:nvSpPr>
        <p:spPr>
          <a:xfrm>
            <a:off x="6918234" y="241164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5" name="Picture Placeholder 13">
            <a:extLst>
              <a:ext uri="{FF2B5EF4-FFF2-40B4-BE49-F238E27FC236}">
                <a16:creationId xmlns:a16="http://schemas.microsoft.com/office/drawing/2014/main" id="{0831D361-1F79-4D5F-A518-34111774B5D0}"/>
              </a:ext>
            </a:extLst>
          </p:cNvPr>
          <p:cNvSpPr>
            <a:spLocks noGrp="1"/>
          </p:cNvSpPr>
          <p:nvPr>
            <p:ph type="pic" sz="quarter" idx="31" hasCustomPrompt="1"/>
          </p:nvPr>
        </p:nvSpPr>
        <p:spPr>
          <a:xfrm>
            <a:off x="6455321" y="234075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6" name="Text Placeholder 44">
            <a:extLst>
              <a:ext uri="{FF2B5EF4-FFF2-40B4-BE49-F238E27FC236}">
                <a16:creationId xmlns:a16="http://schemas.microsoft.com/office/drawing/2014/main" id="{C9EAFC5B-D3A0-485E-B7FE-6EE755AEBB34}"/>
              </a:ext>
            </a:extLst>
          </p:cNvPr>
          <p:cNvSpPr>
            <a:spLocks noGrp="1"/>
          </p:cNvSpPr>
          <p:nvPr>
            <p:ph type="body" sz="quarter" idx="32" hasCustomPrompt="1"/>
          </p:nvPr>
        </p:nvSpPr>
        <p:spPr>
          <a:xfrm>
            <a:off x="6918234" y="2868737"/>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74F86A09-32F6-4FA9-9825-6EF95F750148}"/>
              </a:ext>
            </a:extLst>
          </p:cNvPr>
          <p:cNvSpPr>
            <a:spLocks noGrp="1"/>
          </p:cNvSpPr>
          <p:nvPr>
            <p:ph type="pic" sz="quarter" idx="33" hasCustomPrompt="1"/>
          </p:nvPr>
        </p:nvSpPr>
        <p:spPr>
          <a:xfrm>
            <a:off x="6455321" y="27978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8" name="Text Placeholder 44">
            <a:extLst>
              <a:ext uri="{FF2B5EF4-FFF2-40B4-BE49-F238E27FC236}">
                <a16:creationId xmlns:a16="http://schemas.microsoft.com/office/drawing/2014/main" id="{71C19619-9885-4593-AF0C-A5442DEC898E}"/>
              </a:ext>
            </a:extLst>
          </p:cNvPr>
          <p:cNvSpPr>
            <a:spLocks noGrp="1"/>
          </p:cNvSpPr>
          <p:nvPr>
            <p:ph type="body" sz="quarter" idx="34" hasCustomPrompt="1"/>
          </p:nvPr>
        </p:nvSpPr>
        <p:spPr>
          <a:xfrm>
            <a:off x="6918234" y="3325829"/>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9" name="Picture Placeholder 13">
            <a:extLst>
              <a:ext uri="{FF2B5EF4-FFF2-40B4-BE49-F238E27FC236}">
                <a16:creationId xmlns:a16="http://schemas.microsoft.com/office/drawing/2014/main" id="{CC369303-3B94-4662-9724-A8F0EF7C5D82}"/>
              </a:ext>
            </a:extLst>
          </p:cNvPr>
          <p:cNvSpPr>
            <a:spLocks noGrp="1"/>
          </p:cNvSpPr>
          <p:nvPr>
            <p:ph type="pic" sz="quarter" idx="35" hasCustomPrompt="1"/>
          </p:nvPr>
        </p:nvSpPr>
        <p:spPr>
          <a:xfrm>
            <a:off x="6455321" y="32549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0" name="Text Placeholder 44">
            <a:extLst>
              <a:ext uri="{FF2B5EF4-FFF2-40B4-BE49-F238E27FC236}">
                <a16:creationId xmlns:a16="http://schemas.microsoft.com/office/drawing/2014/main" id="{4259BEE5-1BF9-4B05-AF9A-0B765B253120}"/>
              </a:ext>
            </a:extLst>
          </p:cNvPr>
          <p:cNvSpPr>
            <a:spLocks noGrp="1"/>
          </p:cNvSpPr>
          <p:nvPr>
            <p:ph type="body" sz="quarter" idx="36" hasCustomPrompt="1"/>
          </p:nvPr>
        </p:nvSpPr>
        <p:spPr>
          <a:xfrm>
            <a:off x="6918234" y="3782921"/>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1" name="Picture Placeholder 13">
            <a:extLst>
              <a:ext uri="{FF2B5EF4-FFF2-40B4-BE49-F238E27FC236}">
                <a16:creationId xmlns:a16="http://schemas.microsoft.com/office/drawing/2014/main" id="{4AD239FB-8077-40A8-B19D-185FAED38C0E}"/>
              </a:ext>
            </a:extLst>
          </p:cNvPr>
          <p:cNvSpPr>
            <a:spLocks noGrp="1"/>
          </p:cNvSpPr>
          <p:nvPr>
            <p:ph type="pic" sz="quarter" idx="37" hasCustomPrompt="1"/>
          </p:nvPr>
        </p:nvSpPr>
        <p:spPr>
          <a:xfrm>
            <a:off x="6455321" y="371202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2" name="Text Placeholder 44">
            <a:extLst>
              <a:ext uri="{FF2B5EF4-FFF2-40B4-BE49-F238E27FC236}">
                <a16:creationId xmlns:a16="http://schemas.microsoft.com/office/drawing/2014/main" id="{FA88694D-D0D0-4FB9-B786-DA6D53F0D89A}"/>
              </a:ext>
            </a:extLst>
          </p:cNvPr>
          <p:cNvSpPr>
            <a:spLocks noGrp="1"/>
          </p:cNvSpPr>
          <p:nvPr>
            <p:ph type="body" sz="quarter" idx="38" hasCustomPrompt="1"/>
          </p:nvPr>
        </p:nvSpPr>
        <p:spPr>
          <a:xfrm>
            <a:off x="6918234" y="424001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3" name="Picture Placeholder 13">
            <a:extLst>
              <a:ext uri="{FF2B5EF4-FFF2-40B4-BE49-F238E27FC236}">
                <a16:creationId xmlns:a16="http://schemas.microsoft.com/office/drawing/2014/main" id="{F6650D5A-1F98-4959-AEE7-D7549BC0B272}"/>
              </a:ext>
            </a:extLst>
          </p:cNvPr>
          <p:cNvSpPr>
            <a:spLocks noGrp="1"/>
          </p:cNvSpPr>
          <p:nvPr>
            <p:ph type="pic" sz="quarter" idx="39" hasCustomPrompt="1"/>
          </p:nvPr>
        </p:nvSpPr>
        <p:spPr>
          <a:xfrm>
            <a:off x="6455321" y="416912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4" name="Text Placeholder 44">
            <a:extLst>
              <a:ext uri="{FF2B5EF4-FFF2-40B4-BE49-F238E27FC236}">
                <a16:creationId xmlns:a16="http://schemas.microsoft.com/office/drawing/2014/main" id="{6439D965-F130-4350-B00E-20ABCC774F30}"/>
              </a:ext>
            </a:extLst>
          </p:cNvPr>
          <p:cNvSpPr>
            <a:spLocks noGrp="1"/>
          </p:cNvSpPr>
          <p:nvPr>
            <p:ph type="body" sz="quarter" idx="40" hasCustomPrompt="1"/>
          </p:nvPr>
        </p:nvSpPr>
        <p:spPr>
          <a:xfrm>
            <a:off x="6918234" y="469710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5" name="Picture Placeholder 13">
            <a:extLst>
              <a:ext uri="{FF2B5EF4-FFF2-40B4-BE49-F238E27FC236}">
                <a16:creationId xmlns:a16="http://schemas.microsoft.com/office/drawing/2014/main" id="{BA05551D-DA8C-4E8B-9DB7-B64D78EDADE5}"/>
              </a:ext>
            </a:extLst>
          </p:cNvPr>
          <p:cNvSpPr>
            <a:spLocks noGrp="1"/>
          </p:cNvSpPr>
          <p:nvPr>
            <p:ph type="pic" sz="quarter" idx="41" hasCustomPrompt="1"/>
          </p:nvPr>
        </p:nvSpPr>
        <p:spPr>
          <a:xfrm>
            <a:off x="6455321" y="462621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6" name="Text Placeholder 44">
            <a:extLst>
              <a:ext uri="{FF2B5EF4-FFF2-40B4-BE49-F238E27FC236}">
                <a16:creationId xmlns:a16="http://schemas.microsoft.com/office/drawing/2014/main" id="{346E46EC-DCC2-4E9A-88C2-7D186A8C3E0A}"/>
              </a:ext>
            </a:extLst>
          </p:cNvPr>
          <p:cNvSpPr>
            <a:spLocks noGrp="1"/>
          </p:cNvSpPr>
          <p:nvPr>
            <p:ph type="body" sz="quarter" idx="42" hasCustomPrompt="1"/>
          </p:nvPr>
        </p:nvSpPr>
        <p:spPr>
          <a:xfrm>
            <a:off x="6918234" y="5154196"/>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7" name="Picture Placeholder 13">
            <a:extLst>
              <a:ext uri="{FF2B5EF4-FFF2-40B4-BE49-F238E27FC236}">
                <a16:creationId xmlns:a16="http://schemas.microsoft.com/office/drawing/2014/main" id="{72D903E2-B2B1-4251-A40B-D62F493DBAAF}"/>
              </a:ext>
            </a:extLst>
          </p:cNvPr>
          <p:cNvSpPr>
            <a:spLocks noGrp="1"/>
          </p:cNvSpPr>
          <p:nvPr>
            <p:ph type="pic" sz="quarter" idx="43" hasCustomPrompt="1"/>
          </p:nvPr>
        </p:nvSpPr>
        <p:spPr>
          <a:xfrm>
            <a:off x="6455321" y="508330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8" name="Text Placeholder 44">
            <a:extLst>
              <a:ext uri="{FF2B5EF4-FFF2-40B4-BE49-F238E27FC236}">
                <a16:creationId xmlns:a16="http://schemas.microsoft.com/office/drawing/2014/main" id="{653C565E-7FD6-4D76-B076-F4EAC3A97A23}"/>
              </a:ext>
            </a:extLst>
          </p:cNvPr>
          <p:cNvSpPr>
            <a:spLocks noGrp="1"/>
          </p:cNvSpPr>
          <p:nvPr>
            <p:ph type="body" sz="quarter" idx="44" hasCustomPrompt="1"/>
          </p:nvPr>
        </p:nvSpPr>
        <p:spPr>
          <a:xfrm>
            <a:off x="6455321" y="1213422"/>
            <a:ext cx="3457103" cy="453007"/>
          </a:xfrm>
          <a:prstGeom prst="rect">
            <a:avLst/>
          </a:prstGeom>
        </p:spPr>
        <p:txBody>
          <a:bodyPr bIns="45720" anchor="b"/>
          <a:lstStyle>
            <a:lvl1pPr marL="0" indent="0" algn="l">
              <a:spcAft>
                <a:spcPts val="0"/>
              </a:spcAft>
              <a:buNone/>
              <a:defRPr sz="1800" b="1">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385987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e symbole transition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30" name="Text Placeholder 44">
            <a:extLst>
              <a:ext uri="{FF2B5EF4-FFF2-40B4-BE49-F238E27FC236}">
                <a16:creationId xmlns:a16="http://schemas.microsoft.com/office/drawing/2014/main" id="{3CE41A76-29C5-40F4-99DA-8D69F0D00908}"/>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32" name="Text Placeholder 44">
            <a:extLst>
              <a:ext uri="{FF2B5EF4-FFF2-40B4-BE49-F238E27FC236}">
                <a16:creationId xmlns:a16="http://schemas.microsoft.com/office/drawing/2014/main" id="{21FF7303-9702-44A9-B7C7-06686E53AF0D}"/>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1" name="Title 1">
            <a:extLst>
              <a:ext uri="{FF2B5EF4-FFF2-40B4-BE49-F238E27FC236}">
                <a16:creationId xmlns:a16="http://schemas.microsoft.com/office/drawing/2014/main" id="{C83D9150-6F49-47EE-B723-992FC1E3568F}"/>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0" name="Text Placeholder 8">
            <a:extLst>
              <a:ext uri="{FF2B5EF4-FFF2-40B4-BE49-F238E27FC236}">
                <a16:creationId xmlns:a16="http://schemas.microsoft.com/office/drawing/2014/main" id="{827360D0-F19B-4BC3-854B-F5DED92E2963}"/>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79775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e symbole transition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11" name="Isosceles Triangle 10">
            <a:extLst>
              <a:ext uri="{FF2B5EF4-FFF2-40B4-BE49-F238E27FC236}">
                <a16:creationId xmlns:a16="http://schemas.microsoft.com/office/drawing/2014/main" id="{D343FDE8-6046-4935-9B26-5C7D63DB459D}"/>
              </a:ext>
            </a:extLst>
          </p:cNvPr>
          <p:cNvSpPr/>
          <p:nvPr userDrawn="1"/>
        </p:nvSpPr>
        <p:spPr>
          <a:xfrm rot="5400000" flipH="1">
            <a:off x="-150967" y="4764276"/>
            <a:ext cx="469312" cy="167377"/>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itle 1">
            <a:extLst>
              <a:ext uri="{FF2B5EF4-FFF2-40B4-BE49-F238E27FC236}">
                <a16:creationId xmlns:a16="http://schemas.microsoft.com/office/drawing/2014/main" id="{67BF1ACF-24A7-44E6-B951-4CCC5962443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44">
            <a:extLst>
              <a:ext uri="{FF2B5EF4-FFF2-40B4-BE49-F238E27FC236}">
                <a16:creationId xmlns:a16="http://schemas.microsoft.com/office/drawing/2014/main" id="{7400BB79-EEA1-492A-9B3C-5965F2E3B4F5}"/>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5" name="Text Placeholder 44">
            <a:extLst>
              <a:ext uri="{FF2B5EF4-FFF2-40B4-BE49-F238E27FC236}">
                <a16:creationId xmlns:a16="http://schemas.microsoft.com/office/drawing/2014/main" id="{316CCE47-DAAB-49A7-9D17-8E851B814109}"/>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4" name="Text Placeholder 8">
            <a:extLst>
              <a:ext uri="{FF2B5EF4-FFF2-40B4-BE49-F238E27FC236}">
                <a16:creationId xmlns:a16="http://schemas.microsoft.com/office/drawing/2014/main" id="{33134613-8DDA-4568-AD4E-451DD0007F5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577384043"/>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_4 icônes Mise en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Tree>
    <p:extLst>
      <p:ext uri="{BB962C8B-B14F-4D97-AF65-F5344CB8AC3E}">
        <p14:creationId xmlns:p14="http://schemas.microsoft.com/office/powerpoint/2010/main" val="1205820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éparation Mise en page_7">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32A934E-D559-4037-9DF6-560220A93B37}"/>
              </a:ext>
            </a:extLst>
          </p:cNvPr>
          <p:cNvSpPr>
            <a:spLocks noGrp="1"/>
          </p:cNvSpPr>
          <p:nvPr>
            <p:ph type="pic" sz="quarter" idx="11" hasCustomPrompt="1"/>
          </p:nvPr>
        </p:nvSpPr>
        <p:spPr>
          <a:xfrm>
            <a:off x="6318598" y="0"/>
            <a:ext cx="5873403" cy="6858000"/>
          </a:xfrm>
          <a:custGeom>
            <a:avLst/>
            <a:gdLst>
              <a:gd name="connsiteX0" fmla="*/ 2338155 w 5873403"/>
              <a:gd name="connsiteY0" fmla="*/ 0 h 6858000"/>
              <a:gd name="connsiteX1" fmla="*/ 5873403 w 5873403"/>
              <a:gd name="connsiteY1" fmla="*/ 0 h 6858000"/>
              <a:gd name="connsiteX2" fmla="*/ 5873403 w 5873403"/>
              <a:gd name="connsiteY2" fmla="*/ 6858000 h 6858000"/>
              <a:gd name="connsiteX3" fmla="*/ 0 w 5873403"/>
              <a:gd name="connsiteY3" fmla="*/ 6858000 h 6858000"/>
              <a:gd name="connsiteX4" fmla="*/ 3660 w 5873403"/>
              <a:gd name="connsiteY4" fmla="*/ 6624092 h 6858000"/>
              <a:gd name="connsiteX5" fmla="*/ 301145 w 5873403"/>
              <a:gd name="connsiteY5" fmla="*/ 4768855 h 6858000"/>
              <a:gd name="connsiteX6" fmla="*/ 1190429 w 5873403"/>
              <a:gd name="connsiteY6" fmla="*/ 2561100 h 6858000"/>
              <a:gd name="connsiteX7" fmla="*/ 2338156 w 5873403"/>
              <a:gd name="connsiteY7" fmla="*/ 967551 h 6858000"/>
              <a:gd name="connsiteX8" fmla="*/ 2338156 w 5873403"/>
              <a:gd name="connsiteY8" fmla="*/ 1 h 6858000"/>
              <a:gd name="connsiteX9" fmla="*/ 2338155 w 587340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403" h="6858000">
                <a:moveTo>
                  <a:pt x="2338155" y="0"/>
                </a:moveTo>
                <a:lnTo>
                  <a:pt x="5873403" y="0"/>
                </a:lnTo>
                <a:lnTo>
                  <a:pt x="5873403" y="6858000"/>
                </a:lnTo>
                <a:lnTo>
                  <a:pt x="0" y="6858000"/>
                </a:lnTo>
                <a:lnTo>
                  <a:pt x="3660" y="6624092"/>
                </a:lnTo>
                <a:cubicBezTo>
                  <a:pt x="23528" y="6069221"/>
                  <a:pt x="122689" y="5450780"/>
                  <a:pt x="301145" y="4768855"/>
                </a:cubicBezTo>
                <a:cubicBezTo>
                  <a:pt x="505094" y="3989449"/>
                  <a:pt x="801523" y="3253509"/>
                  <a:pt x="1190429" y="2561100"/>
                </a:cubicBezTo>
                <a:cubicBezTo>
                  <a:pt x="1579336" y="1868627"/>
                  <a:pt x="1961869" y="1337465"/>
                  <a:pt x="2338156" y="967551"/>
                </a:cubicBezTo>
                <a:lnTo>
                  <a:pt x="2338156" y="1"/>
                </a:lnTo>
                <a:lnTo>
                  <a:pt x="2338155" y="1"/>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a:p>
            <a:endParaRPr lang="de-DE"/>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558367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20" name="Rectangle 19">
            <a:extLst>
              <a:ext uri="{FF2B5EF4-FFF2-40B4-BE49-F238E27FC236}">
                <a16:creationId xmlns:a16="http://schemas.microsoft.com/office/drawing/2014/main" id="{B373AEAF-5532-4654-8A71-E0F8DE89DCC9}"/>
              </a:ext>
            </a:extLst>
          </p:cNvPr>
          <p:cNvSpPr/>
          <p:nvPr userDrawn="1"/>
        </p:nvSpPr>
        <p:spPr>
          <a:xfrm>
            <a:off x="4584700" y="533400"/>
            <a:ext cx="1733898"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21" name="Rectangle 20">
            <a:extLst>
              <a:ext uri="{FF2B5EF4-FFF2-40B4-BE49-F238E27FC236}">
                <a16:creationId xmlns:a16="http://schemas.microsoft.com/office/drawing/2014/main" id="{A8AF9BA2-2BEB-4542-96FF-4BAB0117D593}"/>
              </a:ext>
            </a:extLst>
          </p:cNvPr>
          <p:cNvSpPr/>
          <p:nvPr userDrawn="1"/>
        </p:nvSpPr>
        <p:spPr>
          <a:xfrm>
            <a:off x="5583677" y="533398"/>
            <a:ext cx="1733898" cy="226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9" name="TextBox 18">
            <a:extLst>
              <a:ext uri="{FF2B5EF4-FFF2-40B4-BE49-F238E27FC236}">
                <a16:creationId xmlns:a16="http://schemas.microsoft.com/office/drawing/2014/main" id="{3548E422-F20C-4654-A7E5-DD854AF36C68}"/>
              </a:ext>
            </a:extLst>
          </p:cNvPr>
          <p:cNvSpPr txBox="1"/>
          <p:nvPr userDrawn="1"/>
        </p:nvSpPr>
        <p:spPr>
          <a:xfrm>
            <a:off x="4098987" y="1"/>
            <a:ext cx="4557766" cy="6858000"/>
          </a:xfrm>
          <a:custGeom>
            <a:avLst/>
            <a:gdLst/>
            <a:ahLst/>
            <a:cxnLst/>
            <a:rect l="l" t="t" r="r" b="b"/>
            <a:pathLst>
              <a:path w="71512" h="107603">
                <a:moveTo>
                  <a:pt x="0" y="0"/>
                </a:moveTo>
                <a:lnTo>
                  <a:pt x="71512" y="0"/>
                </a:lnTo>
                <a:lnTo>
                  <a:pt x="71512" y="15181"/>
                </a:lnTo>
                <a:cubicBezTo>
                  <a:pt x="65608" y="20985"/>
                  <a:pt x="59606" y="29319"/>
                  <a:pt x="53504" y="40184"/>
                </a:cubicBezTo>
                <a:cubicBezTo>
                  <a:pt x="47402" y="51048"/>
                  <a:pt x="42751" y="62595"/>
                  <a:pt x="39551" y="74824"/>
                </a:cubicBezTo>
                <a:cubicBezTo>
                  <a:pt x="36351" y="87052"/>
                  <a:pt x="34776" y="97979"/>
                  <a:pt x="34826" y="107603"/>
                </a:cubicBezTo>
                <a:lnTo>
                  <a:pt x="14660" y="107603"/>
                </a:lnTo>
                <a:cubicBezTo>
                  <a:pt x="15007" y="92522"/>
                  <a:pt x="18120" y="77143"/>
                  <a:pt x="23999" y="61466"/>
                </a:cubicBezTo>
                <a:cubicBezTo>
                  <a:pt x="29877" y="45790"/>
                  <a:pt x="37728" y="31775"/>
                  <a:pt x="47551" y="19422"/>
                </a:cubicBezTo>
                <a:lnTo>
                  <a:pt x="0" y="1942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233181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éparation Mise en page_8">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2932FAF-C2E8-42B8-8042-824DCE95AA5B}"/>
              </a:ext>
            </a:extLst>
          </p:cNvPr>
          <p:cNvSpPr>
            <a:spLocks noGrp="1"/>
          </p:cNvSpPr>
          <p:nvPr>
            <p:ph type="pic" sz="quarter" idx="11" hasCustomPrompt="1"/>
          </p:nvPr>
        </p:nvSpPr>
        <p:spPr>
          <a:xfrm>
            <a:off x="6921500" y="0"/>
            <a:ext cx="5270500" cy="6858000"/>
          </a:xfrm>
          <a:custGeom>
            <a:avLst/>
            <a:gdLst>
              <a:gd name="connsiteX0" fmla="*/ 0 w 5270500"/>
              <a:gd name="connsiteY0" fmla="*/ 0 h 6858000"/>
              <a:gd name="connsiteX1" fmla="*/ 5270500 w 5270500"/>
              <a:gd name="connsiteY1" fmla="*/ 0 h 6858000"/>
              <a:gd name="connsiteX2" fmla="*/ 5270500 w 5270500"/>
              <a:gd name="connsiteY2" fmla="*/ 6858000 h 6858000"/>
              <a:gd name="connsiteX3" fmla="*/ 0 w 5270500"/>
              <a:gd name="connsiteY3" fmla="*/ 6858000 h 6858000"/>
              <a:gd name="connsiteX4" fmla="*/ 0 w 5270500"/>
              <a:gd name="connsiteY4" fmla="*/ 6855058 h 6858000"/>
              <a:gd name="connsiteX5" fmla="*/ 162379 w 5270500"/>
              <a:gd name="connsiteY5" fmla="*/ 6848911 h 6858000"/>
              <a:gd name="connsiteX6" fmla="*/ 1500168 w 5270500"/>
              <a:gd name="connsiteY6" fmla="*/ 6276308 h 6858000"/>
              <a:gd name="connsiteX7" fmla="*/ 2093307 w 5270500"/>
              <a:gd name="connsiteY7" fmla="*/ 4764933 h 6858000"/>
              <a:gd name="connsiteX8" fmla="*/ 1802431 w 5270500"/>
              <a:gd name="connsiteY8" fmla="*/ 3771054 h 6858000"/>
              <a:gd name="connsiteX9" fmla="*/ 952821 w 5270500"/>
              <a:gd name="connsiteY9" fmla="*/ 3116121 h 6858000"/>
              <a:gd name="connsiteX10" fmla="*/ 1635266 w 5270500"/>
              <a:gd name="connsiteY10" fmla="*/ 2559603 h 6858000"/>
              <a:gd name="connsiteX11" fmla="*/ 1878012 w 5270500"/>
              <a:gd name="connsiteY11" fmla="*/ 1728334 h 6858000"/>
              <a:gd name="connsiteX12" fmla="*/ 1349006 w 5270500"/>
              <a:gd name="connsiteY12" fmla="*/ 487155 h 6858000"/>
              <a:gd name="connsiteX13" fmla="*/ 95413 w 5270500"/>
              <a:gd name="connsiteY13" fmla="*/ 4766 h 6858000"/>
              <a:gd name="connsiteX14" fmla="*/ 0 w 5270500"/>
              <a:gd name="connsiteY14" fmla="*/ 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500" h="6858000">
                <a:moveTo>
                  <a:pt x="0" y="0"/>
                </a:moveTo>
                <a:lnTo>
                  <a:pt x="5270500" y="0"/>
                </a:lnTo>
                <a:lnTo>
                  <a:pt x="5270500" y="6858000"/>
                </a:lnTo>
                <a:lnTo>
                  <a:pt x="0" y="6858000"/>
                </a:lnTo>
                <a:lnTo>
                  <a:pt x="0" y="6855058"/>
                </a:lnTo>
                <a:lnTo>
                  <a:pt x="162379" y="6848911"/>
                </a:lnTo>
                <a:cubicBezTo>
                  <a:pt x="708237" y="6806500"/>
                  <a:pt x="1154153" y="6615646"/>
                  <a:pt x="1500168" y="6276308"/>
                </a:cubicBezTo>
                <a:cubicBezTo>
                  <a:pt x="1895553" y="5888555"/>
                  <a:pt x="2093307" y="5384722"/>
                  <a:pt x="2093307" y="4764933"/>
                </a:cubicBezTo>
                <a:cubicBezTo>
                  <a:pt x="2093307" y="4389366"/>
                  <a:pt x="1996307" y="4058053"/>
                  <a:pt x="1802431" y="3771054"/>
                </a:cubicBezTo>
                <a:cubicBezTo>
                  <a:pt x="1608554" y="3483994"/>
                  <a:pt x="1325372" y="3265683"/>
                  <a:pt x="952821" y="3116121"/>
                </a:cubicBezTo>
                <a:cubicBezTo>
                  <a:pt x="1245975" y="2987854"/>
                  <a:pt x="1473456" y="2802349"/>
                  <a:pt x="1635266" y="2559603"/>
                </a:cubicBezTo>
                <a:cubicBezTo>
                  <a:pt x="1797076" y="2316857"/>
                  <a:pt x="1878012" y="2039768"/>
                  <a:pt x="1878012" y="1728334"/>
                </a:cubicBezTo>
                <a:cubicBezTo>
                  <a:pt x="1878012" y="1227579"/>
                  <a:pt x="1701676" y="813853"/>
                  <a:pt x="1349006" y="487155"/>
                </a:cubicBezTo>
                <a:cubicBezTo>
                  <a:pt x="1040419" y="201295"/>
                  <a:pt x="622555" y="40499"/>
                  <a:pt x="95413" y="4766"/>
                </a:cubicBezTo>
                <a:lnTo>
                  <a:pt x="0" y="1625"/>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a:p>
            <a:endParaRPr lang="de-DE"/>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12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8" name="Oval 7">
            <a:extLst>
              <a:ext uri="{FF2B5EF4-FFF2-40B4-BE49-F238E27FC236}">
                <a16:creationId xmlns:a16="http://schemas.microsoft.com/office/drawing/2014/main" id="{ABDD6BBD-1FEA-485F-AAEE-BAEC1BC07B44}"/>
              </a:ext>
            </a:extLst>
          </p:cNvPr>
          <p:cNvSpPr/>
          <p:nvPr userDrawn="1"/>
        </p:nvSpPr>
        <p:spPr>
          <a:xfrm>
            <a:off x="5746750" y="817123"/>
            <a:ext cx="2140086" cy="2140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1" name="Oval 20">
            <a:extLst>
              <a:ext uri="{FF2B5EF4-FFF2-40B4-BE49-F238E27FC236}">
                <a16:creationId xmlns:a16="http://schemas.microsoft.com/office/drawing/2014/main" id="{AA7C0BD1-8265-4B91-AC1D-FA5313AD7B86}"/>
              </a:ext>
            </a:extLst>
          </p:cNvPr>
          <p:cNvSpPr/>
          <p:nvPr userDrawn="1"/>
        </p:nvSpPr>
        <p:spPr>
          <a:xfrm>
            <a:off x="5598539" y="3470478"/>
            <a:ext cx="2436508" cy="2436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2" name="Rectangle 21">
            <a:extLst>
              <a:ext uri="{FF2B5EF4-FFF2-40B4-BE49-F238E27FC236}">
                <a16:creationId xmlns:a16="http://schemas.microsoft.com/office/drawing/2014/main" id="{F1AAFBBB-4B73-446C-A399-F92196BF5207}"/>
              </a:ext>
            </a:extLst>
          </p:cNvPr>
          <p:cNvSpPr/>
          <p:nvPr userDrawn="1"/>
        </p:nvSpPr>
        <p:spPr>
          <a:xfrm>
            <a:off x="6656523" y="6702424"/>
            <a:ext cx="325302" cy="155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3" name="Rectangle 22">
            <a:extLst>
              <a:ext uri="{FF2B5EF4-FFF2-40B4-BE49-F238E27FC236}">
                <a16:creationId xmlns:a16="http://schemas.microsoft.com/office/drawing/2014/main" id="{D991FD39-17D1-48C9-997E-3AA38E596595}"/>
              </a:ext>
            </a:extLst>
          </p:cNvPr>
          <p:cNvSpPr/>
          <p:nvPr userDrawn="1"/>
        </p:nvSpPr>
        <p:spPr>
          <a:xfrm>
            <a:off x="6140450" y="0"/>
            <a:ext cx="781050" cy="30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0" name="TextBox 19">
            <a:extLst>
              <a:ext uri="{FF2B5EF4-FFF2-40B4-BE49-F238E27FC236}">
                <a16:creationId xmlns:a16="http://schemas.microsoft.com/office/drawing/2014/main" id="{BC4851E2-075D-43F9-8D01-429009BA8164}"/>
              </a:ext>
            </a:extLst>
          </p:cNvPr>
          <p:cNvSpPr txBox="1"/>
          <p:nvPr userDrawn="1"/>
        </p:nvSpPr>
        <p:spPr>
          <a:xfrm>
            <a:off x="4599593" y="-2890"/>
            <a:ext cx="4415214" cy="6860890"/>
          </a:xfrm>
          <a:custGeom>
            <a:avLst/>
            <a:gdLst/>
            <a:ahLst/>
            <a:cxnLst/>
            <a:rect l="l" t="t" r="r" b="b"/>
            <a:pathLst>
              <a:path w="71736" h="111472">
                <a:moveTo>
                  <a:pt x="35794" y="59605"/>
                </a:moveTo>
                <a:cubicBezTo>
                  <a:pt x="30684" y="59605"/>
                  <a:pt x="26876" y="61366"/>
                  <a:pt x="24371" y="64889"/>
                </a:cubicBezTo>
                <a:cubicBezTo>
                  <a:pt x="21866" y="68411"/>
                  <a:pt x="20613" y="72231"/>
                  <a:pt x="20613" y="76348"/>
                </a:cubicBezTo>
                <a:cubicBezTo>
                  <a:pt x="20613" y="82103"/>
                  <a:pt x="22089" y="86593"/>
                  <a:pt x="25041" y="89817"/>
                </a:cubicBezTo>
                <a:cubicBezTo>
                  <a:pt x="27992" y="93042"/>
                  <a:pt x="31676" y="94654"/>
                  <a:pt x="36091" y="94654"/>
                </a:cubicBezTo>
                <a:cubicBezTo>
                  <a:pt x="40407" y="94654"/>
                  <a:pt x="43979" y="93104"/>
                  <a:pt x="46807" y="90003"/>
                </a:cubicBezTo>
                <a:cubicBezTo>
                  <a:pt x="49635" y="86903"/>
                  <a:pt x="51048" y="82426"/>
                  <a:pt x="51048" y="76572"/>
                </a:cubicBezTo>
                <a:cubicBezTo>
                  <a:pt x="51048" y="71462"/>
                  <a:pt x="49610" y="67357"/>
                  <a:pt x="46732" y="64256"/>
                </a:cubicBezTo>
                <a:cubicBezTo>
                  <a:pt x="43855" y="61156"/>
                  <a:pt x="40209" y="59605"/>
                  <a:pt x="35794" y="59605"/>
                </a:cubicBezTo>
                <a:close/>
                <a:moveTo>
                  <a:pt x="35719" y="16594"/>
                </a:moveTo>
                <a:cubicBezTo>
                  <a:pt x="31701" y="16594"/>
                  <a:pt x="28501" y="17785"/>
                  <a:pt x="26120" y="20166"/>
                </a:cubicBezTo>
                <a:cubicBezTo>
                  <a:pt x="23738" y="22547"/>
                  <a:pt x="22548" y="25697"/>
                  <a:pt x="22548" y="29616"/>
                </a:cubicBezTo>
                <a:cubicBezTo>
                  <a:pt x="22548" y="33784"/>
                  <a:pt x="23726" y="37033"/>
                  <a:pt x="26082" y="39365"/>
                </a:cubicBezTo>
                <a:cubicBezTo>
                  <a:pt x="28439" y="41696"/>
                  <a:pt x="31577" y="42862"/>
                  <a:pt x="35496" y="42862"/>
                </a:cubicBezTo>
                <a:cubicBezTo>
                  <a:pt x="39465" y="42862"/>
                  <a:pt x="42640" y="41684"/>
                  <a:pt x="45021" y="39327"/>
                </a:cubicBezTo>
                <a:cubicBezTo>
                  <a:pt x="47402" y="36971"/>
                  <a:pt x="48593" y="33709"/>
                  <a:pt x="48593" y="29542"/>
                </a:cubicBezTo>
                <a:cubicBezTo>
                  <a:pt x="48593" y="25623"/>
                  <a:pt x="47415" y="22485"/>
                  <a:pt x="45058" y="20129"/>
                </a:cubicBezTo>
                <a:cubicBezTo>
                  <a:pt x="42702" y="17772"/>
                  <a:pt x="39589" y="16594"/>
                  <a:pt x="35719" y="16594"/>
                </a:cubicBezTo>
                <a:close/>
                <a:moveTo>
                  <a:pt x="35496" y="0"/>
                </a:moveTo>
                <a:cubicBezTo>
                  <a:pt x="45864" y="0"/>
                  <a:pt x="53913" y="2654"/>
                  <a:pt x="59643" y="7962"/>
                </a:cubicBezTo>
                <a:cubicBezTo>
                  <a:pt x="65373" y="13270"/>
                  <a:pt x="68238" y="19992"/>
                  <a:pt x="68238" y="28128"/>
                </a:cubicBezTo>
                <a:cubicBezTo>
                  <a:pt x="68238" y="33188"/>
                  <a:pt x="66923" y="37690"/>
                  <a:pt x="64294" y="41634"/>
                </a:cubicBezTo>
                <a:cubicBezTo>
                  <a:pt x="61665" y="45578"/>
                  <a:pt x="57969" y="48592"/>
                  <a:pt x="53206" y="50676"/>
                </a:cubicBezTo>
                <a:cubicBezTo>
                  <a:pt x="59259" y="53106"/>
                  <a:pt x="63860" y="56653"/>
                  <a:pt x="67010" y="61317"/>
                </a:cubicBezTo>
                <a:cubicBezTo>
                  <a:pt x="70160" y="65980"/>
                  <a:pt x="71736" y="71363"/>
                  <a:pt x="71736" y="77465"/>
                </a:cubicBezTo>
                <a:cubicBezTo>
                  <a:pt x="71736" y="87535"/>
                  <a:pt x="68523" y="95721"/>
                  <a:pt x="62099" y="102021"/>
                </a:cubicBezTo>
                <a:cubicBezTo>
                  <a:pt x="55674" y="108322"/>
                  <a:pt x="47129" y="111472"/>
                  <a:pt x="36463" y="111472"/>
                </a:cubicBezTo>
                <a:cubicBezTo>
                  <a:pt x="26541" y="111472"/>
                  <a:pt x="18281" y="108867"/>
                  <a:pt x="11683" y="103658"/>
                </a:cubicBezTo>
                <a:cubicBezTo>
                  <a:pt x="3895" y="97507"/>
                  <a:pt x="0" y="89073"/>
                  <a:pt x="0" y="78358"/>
                </a:cubicBezTo>
                <a:cubicBezTo>
                  <a:pt x="0" y="72454"/>
                  <a:pt x="1464" y="67034"/>
                  <a:pt x="4391" y="62098"/>
                </a:cubicBezTo>
                <a:cubicBezTo>
                  <a:pt x="7318" y="57162"/>
                  <a:pt x="11931" y="53354"/>
                  <a:pt x="18232" y="50676"/>
                </a:cubicBezTo>
                <a:cubicBezTo>
                  <a:pt x="12824" y="48394"/>
                  <a:pt x="8893" y="45256"/>
                  <a:pt x="6437" y="41262"/>
                </a:cubicBezTo>
                <a:cubicBezTo>
                  <a:pt x="3982" y="37269"/>
                  <a:pt x="2754" y="32891"/>
                  <a:pt x="2754" y="28128"/>
                </a:cubicBezTo>
                <a:cubicBezTo>
                  <a:pt x="2754" y="19992"/>
                  <a:pt x="5594" y="13270"/>
                  <a:pt x="11274" y="7962"/>
                </a:cubicBezTo>
                <a:cubicBezTo>
                  <a:pt x="16954" y="2654"/>
                  <a:pt x="25028" y="0"/>
                  <a:pt x="354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317445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éparation Mise en pag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B626D0-11D5-4AA3-AE67-BA608879DD8B}"/>
              </a:ext>
            </a:extLst>
          </p:cNvPr>
          <p:cNvSpPr>
            <a:spLocks noGrp="1"/>
          </p:cNvSpPr>
          <p:nvPr>
            <p:ph type="pic" sz="quarter" idx="11" hasCustomPrompt="1"/>
          </p:nvPr>
        </p:nvSpPr>
        <p:spPr>
          <a:xfrm>
            <a:off x="6701368" y="0"/>
            <a:ext cx="5490632" cy="6858000"/>
          </a:xfrm>
          <a:custGeom>
            <a:avLst/>
            <a:gdLst>
              <a:gd name="connsiteX0" fmla="*/ 0 w 5490632"/>
              <a:gd name="connsiteY0" fmla="*/ 0 h 6858000"/>
              <a:gd name="connsiteX1" fmla="*/ 5490632 w 5490632"/>
              <a:gd name="connsiteY1" fmla="*/ 0 h 6858000"/>
              <a:gd name="connsiteX2" fmla="*/ 5490632 w 5490632"/>
              <a:gd name="connsiteY2" fmla="*/ 6858000 h 6858000"/>
              <a:gd name="connsiteX3" fmla="*/ 0 w 5490632"/>
              <a:gd name="connsiteY3" fmla="*/ 6858000 h 6858000"/>
              <a:gd name="connsiteX4" fmla="*/ 0 w 5490632"/>
              <a:gd name="connsiteY4" fmla="*/ 6854946 h 6858000"/>
              <a:gd name="connsiteX5" fmla="*/ 203021 w 5490632"/>
              <a:gd name="connsiteY5" fmla="*/ 6845269 h 6858000"/>
              <a:gd name="connsiteX6" fmla="*/ 1712239 w 5490632"/>
              <a:gd name="connsiteY6" fmla="*/ 6043079 h 6858000"/>
              <a:gd name="connsiteX7" fmla="*/ 2394397 w 5490632"/>
              <a:gd name="connsiteY7" fmla="*/ 3387781 h 6858000"/>
              <a:gd name="connsiteX8" fmla="*/ 1739678 w 5490632"/>
              <a:gd name="connsiteY8" fmla="*/ 789700 h 6858000"/>
              <a:gd name="connsiteX9" fmla="*/ 64122 w 5490632"/>
              <a:gd name="connsiteY9" fmla="*/ 1 h 6858000"/>
              <a:gd name="connsiteX10" fmla="*/ 0 w 5490632"/>
              <a:gd name="connsiteY10" fmla="*/ 2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632" h="6858000">
                <a:moveTo>
                  <a:pt x="0" y="0"/>
                </a:moveTo>
                <a:lnTo>
                  <a:pt x="5490632" y="0"/>
                </a:lnTo>
                <a:lnTo>
                  <a:pt x="5490632" y="6858000"/>
                </a:lnTo>
                <a:lnTo>
                  <a:pt x="0" y="6858000"/>
                </a:lnTo>
                <a:lnTo>
                  <a:pt x="0" y="6854946"/>
                </a:lnTo>
                <a:lnTo>
                  <a:pt x="203021" y="6845269"/>
                </a:lnTo>
                <a:cubicBezTo>
                  <a:pt x="811255" y="6785851"/>
                  <a:pt x="1314314" y="6518468"/>
                  <a:pt x="1712239" y="6043079"/>
                </a:cubicBezTo>
                <a:cubicBezTo>
                  <a:pt x="2167011" y="5499838"/>
                  <a:pt x="2394397" y="4614718"/>
                  <a:pt x="2394397" y="3387781"/>
                </a:cubicBezTo>
                <a:cubicBezTo>
                  <a:pt x="2394397" y="2182193"/>
                  <a:pt x="2176116" y="1316207"/>
                  <a:pt x="1739678" y="789700"/>
                </a:cubicBezTo>
                <a:cubicBezTo>
                  <a:pt x="1303240" y="263193"/>
                  <a:pt x="744742" y="1"/>
                  <a:pt x="64122" y="1"/>
                </a:cubicBezTo>
                <a:lnTo>
                  <a:pt x="0" y="2729"/>
                </a:lnTo>
                <a:close/>
              </a:path>
            </a:pathLst>
          </a:custGeom>
        </p:spPr>
        <p:txBody>
          <a:bodyPr wrap="square" lIns="54864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a:t>
            </a:r>
            <a:br>
              <a:rPr lang="de-CH"/>
            </a:br>
            <a:r>
              <a:rPr lang="de-CH"/>
              <a:t>hinzufügen</a:t>
            </a:r>
          </a:p>
          <a:p>
            <a:endParaRPr lang="de-CH"/>
          </a:p>
          <a:p>
            <a:endParaRPr lang="de-CH"/>
          </a:p>
          <a:p>
            <a:endParaRPr lang="de-CH"/>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013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6" name="Rectangle 5">
            <a:extLst>
              <a:ext uri="{FF2B5EF4-FFF2-40B4-BE49-F238E27FC236}">
                <a16:creationId xmlns:a16="http://schemas.microsoft.com/office/drawing/2014/main" id="{466AC054-8932-4B65-86F3-CE8A45AB99D5}"/>
              </a:ext>
            </a:extLst>
          </p:cNvPr>
          <p:cNvSpPr/>
          <p:nvPr userDrawn="1"/>
        </p:nvSpPr>
        <p:spPr>
          <a:xfrm>
            <a:off x="5753100" y="838200"/>
            <a:ext cx="2349500" cy="5317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TextBox 12">
            <a:extLst>
              <a:ext uri="{FF2B5EF4-FFF2-40B4-BE49-F238E27FC236}">
                <a16:creationId xmlns:a16="http://schemas.microsoft.com/office/drawing/2014/main" id="{FDA980AC-BCF9-4D93-9FB8-B7C65188F54D}"/>
              </a:ext>
            </a:extLst>
          </p:cNvPr>
          <p:cNvSpPr txBox="1"/>
          <p:nvPr userDrawn="1"/>
        </p:nvSpPr>
        <p:spPr>
          <a:xfrm>
            <a:off x="4613752" y="1"/>
            <a:ext cx="4482013" cy="6858000"/>
          </a:xfrm>
          <a:custGeom>
            <a:avLst/>
            <a:gdLst/>
            <a:ahLst/>
            <a:cxnLst/>
            <a:rect l="l" t="t" r="r" b="b"/>
            <a:pathLst>
              <a:path w="72852" h="111472">
                <a:moveTo>
                  <a:pt x="34007" y="17338"/>
                </a:moveTo>
                <a:cubicBezTo>
                  <a:pt x="30138" y="17338"/>
                  <a:pt x="26926" y="18864"/>
                  <a:pt x="24371" y="21915"/>
                </a:cubicBezTo>
                <a:cubicBezTo>
                  <a:pt x="21816" y="24966"/>
                  <a:pt x="20538" y="29964"/>
                  <a:pt x="20538" y="36909"/>
                </a:cubicBezTo>
                <a:cubicBezTo>
                  <a:pt x="20538" y="43954"/>
                  <a:pt x="21928" y="49125"/>
                  <a:pt x="24706" y="52424"/>
                </a:cubicBezTo>
                <a:cubicBezTo>
                  <a:pt x="27484" y="55723"/>
                  <a:pt x="30956" y="57373"/>
                  <a:pt x="35124" y="57373"/>
                </a:cubicBezTo>
                <a:cubicBezTo>
                  <a:pt x="39142" y="57373"/>
                  <a:pt x="42528" y="55785"/>
                  <a:pt x="45281" y="52610"/>
                </a:cubicBezTo>
                <a:cubicBezTo>
                  <a:pt x="48034" y="49435"/>
                  <a:pt x="49411" y="44772"/>
                  <a:pt x="49411" y="38621"/>
                </a:cubicBezTo>
                <a:cubicBezTo>
                  <a:pt x="49411" y="31874"/>
                  <a:pt x="47861" y="26640"/>
                  <a:pt x="44760" y="22919"/>
                </a:cubicBezTo>
                <a:cubicBezTo>
                  <a:pt x="41660" y="19198"/>
                  <a:pt x="38075" y="17338"/>
                  <a:pt x="34007" y="17338"/>
                </a:cubicBezTo>
                <a:close/>
                <a:moveTo>
                  <a:pt x="34975" y="0"/>
                </a:moveTo>
                <a:cubicBezTo>
                  <a:pt x="46038" y="0"/>
                  <a:pt x="55116" y="4278"/>
                  <a:pt x="62210" y="12836"/>
                </a:cubicBezTo>
                <a:cubicBezTo>
                  <a:pt x="69304" y="21394"/>
                  <a:pt x="72852" y="35470"/>
                  <a:pt x="72852" y="55066"/>
                </a:cubicBezTo>
                <a:cubicBezTo>
                  <a:pt x="72852" y="75009"/>
                  <a:pt x="69156" y="89396"/>
                  <a:pt x="61764" y="98226"/>
                </a:cubicBezTo>
                <a:cubicBezTo>
                  <a:pt x="54372" y="107057"/>
                  <a:pt x="44748" y="111472"/>
                  <a:pt x="32891" y="111472"/>
                </a:cubicBezTo>
                <a:cubicBezTo>
                  <a:pt x="24358" y="111472"/>
                  <a:pt x="17463" y="109202"/>
                  <a:pt x="12204" y="104663"/>
                </a:cubicBezTo>
                <a:cubicBezTo>
                  <a:pt x="6945" y="100124"/>
                  <a:pt x="3572" y="93340"/>
                  <a:pt x="2084" y="84311"/>
                </a:cubicBezTo>
                <a:lnTo>
                  <a:pt x="22324" y="82078"/>
                </a:lnTo>
                <a:cubicBezTo>
                  <a:pt x="22820" y="86196"/>
                  <a:pt x="24110" y="89247"/>
                  <a:pt x="26194" y="91231"/>
                </a:cubicBezTo>
                <a:cubicBezTo>
                  <a:pt x="28278" y="93216"/>
                  <a:pt x="31031" y="94208"/>
                  <a:pt x="34454" y="94208"/>
                </a:cubicBezTo>
                <a:cubicBezTo>
                  <a:pt x="38770" y="94208"/>
                  <a:pt x="42441" y="92223"/>
                  <a:pt x="45467" y="88255"/>
                </a:cubicBezTo>
                <a:cubicBezTo>
                  <a:pt x="48493" y="84286"/>
                  <a:pt x="50428" y="76051"/>
                  <a:pt x="51271" y="63549"/>
                </a:cubicBezTo>
                <a:cubicBezTo>
                  <a:pt x="46013" y="69651"/>
                  <a:pt x="39440" y="72702"/>
                  <a:pt x="31552" y="72702"/>
                </a:cubicBezTo>
                <a:cubicBezTo>
                  <a:pt x="22969" y="72702"/>
                  <a:pt x="15565" y="69391"/>
                  <a:pt x="9339" y="62768"/>
                </a:cubicBezTo>
                <a:cubicBezTo>
                  <a:pt x="3113" y="56145"/>
                  <a:pt x="0" y="47525"/>
                  <a:pt x="0" y="36909"/>
                </a:cubicBezTo>
                <a:cubicBezTo>
                  <a:pt x="0" y="25846"/>
                  <a:pt x="3287" y="16929"/>
                  <a:pt x="9860" y="10157"/>
                </a:cubicBezTo>
                <a:cubicBezTo>
                  <a:pt x="16433" y="3385"/>
                  <a:pt x="24805" y="0"/>
                  <a:pt x="349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1979204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éparation Mise en page_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C707789-5A15-44C9-B1D2-ED29978176DF}"/>
              </a:ext>
            </a:extLst>
          </p:cNvPr>
          <p:cNvSpPr>
            <a:spLocks noGrp="1"/>
          </p:cNvSpPr>
          <p:nvPr>
            <p:ph type="pic" sz="quarter" idx="11" hasCustomPrompt="1"/>
          </p:nvPr>
        </p:nvSpPr>
        <p:spPr>
          <a:xfrm>
            <a:off x="8975592" y="0"/>
            <a:ext cx="3216408" cy="6858000"/>
          </a:xfrm>
          <a:custGeom>
            <a:avLst/>
            <a:gdLst>
              <a:gd name="connsiteX0" fmla="*/ 0 w 3216408"/>
              <a:gd name="connsiteY0" fmla="*/ 0 h 6858000"/>
              <a:gd name="connsiteX1" fmla="*/ 3216408 w 3216408"/>
              <a:gd name="connsiteY1" fmla="*/ 0 h 6858000"/>
              <a:gd name="connsiteX2" fmla="*/ 3216408 w 3216408"/>
              <a:gd name="connsiteY2" fmla="*/ 6858000 h 6858000"/>
              <a:gd name="connsiteX3" fmla="*/ 2882 w 3216408"/>
              <a:gd name="connsiteY3" fmla="*/ 6858000 h 6858000"/>
              <a:gd name="connsiteX4" fmla="*/ 139659 w 3216408"/>
              <a:gd name="connsiteY4" fmla="*/ 6823088 h 6858000"/>
              <a:gd name="connsiteX5" fmla="*/ 1005056 w 3216408"/>
              <a:gd name="connsiteY5" fmla="*/ 6221602 h 6858000"/>
              <a:gd name="connsiteX6" fmla="*/ 1676988 w 3216408"/>
              <a:gd name="connsiteY6" fmla="*/ 3431353 h 6858000"/>
              <a:gd name="connsiteX7" fmla="*/ 1009759 w 3216408"/>
              <a:gd name="connsiteY7" fmla="*/ 645743 h 6858000"/>
              <a:gd name="connsiteX8" fmla="*/ 140304 w 3216408"/>
              <a:gd name="connsiteY8" fmla="*/ 36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408" h="6858000">
                <a:moveTo>
                  <a:pt x="0" y="0"/>
                </a:moveTo>
                <a:lnTo>
                  <a:pt x="3216408" y="0"/>
                </a:lnTo>
                <a:lnTo>
                  <a:pt x="3216408" y="6858000"/>
                </a:lnTo>
                <a:lnTo>
                  <a:pt x="2882" y="6858000"/>
                </a:lnTo>
                <a:lnTo>
                  <a:pt x="139659" y="6823088"/>
                </a:lnTo>
                <a:cubicBezTo>
                  <a:pt x="485238" y="6713737"/>
                  <a:pt x="773719" y="6513252"/>
                  <a:pt x="1005056" y="6221602"/>
                </a:cubicBezTo>
                <a:cubicBezTo>
                  <a:pt x="1453010" y="5655451"/>
                  <a:pt x="1676988" y="4725368"/>
                  <a:pt x="1676988" y="3431353"/>
                </a:cubicBezTo>
                <a:cubicBezTo>
                  <a:pt x="1676988" y="2134201"/>
                  <a:pt x="1454576" y="1205623"/>
                  <a:pt x="1009759" y="645743"/>
                </a:cubicBezTo>
                <a:cubicBezTo>
                  <a:pt x="776423" y="350212"/>
                  <a:pt x="486605" y="147047"/>
                  <a:pt x="140304" y="36232"/>
                </a:cubicBez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a:t>
            </a:r>
            <a:br>
              <a:rPr lang="de-CH"/>
            </a:br>
            <a:r>
              <a:rPr lang="de-CH"/>
              <a:t>hinzufügen</a:t>
            </a:r>
          </a:p>
          <a:p>
            <a:endParaRPr lang="de-CH"/>
          </a:p>
          <a:p>
            <a:endParaRPr lang="de-CH"/>
          </a:p>
          <a:p>
            <a:endParaRPr lang="de-CH"/>
          </a:p>
        </p:txBody>
      </p:sp>
      <p:sp>
        <p:nvSpPr>
          <p:cNvPr id="3" name="Rectangle 2">
            <a:extLst>
              <a:ext uri="{FF2B5EF4-FFF2-40B4-BE49-F238E27FC236}">
                <a16:creationId xmlns:a16="http://schemas.microsoft.com/office/drawing/2014/main" id="{ADC1BF09-D0C3-417C-B580-E525D8E69636}"/>
              </a:ext>
            </a:extLst>
          </p:cNvPr>
          <p:cNvSpPr/>
          <p:nvPr userDrawn="1"/>
        </p:nvSpPr>
        <p:spPr>
          <a:xfrm>
            <a:off x="0" y="0"/>
            <a:ext cx="8975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4" name="Text Placeholder 9">
            <a:extLst>
              <a:ext uri="{FF2B5EF4-FFF2-40B4-BE49-F238E27FC236}">
                <a16:creationId xmlns:a16="http://schemas.microsoft.com/office/drawing/2014/main" id="{A67F78FC-CC6F-49D1-AE32-1DE1440836AC}"/>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12" name="TextBox 11">
            <a:extLst>
              <a:ext uri="{FF2B5EF4-FFF2-40B4-BE49-F238E27FC236}">
                <a16:creationId xmlns:a16="http://schemas.microsoft.com/office/drawing/2014/main" id="{6A7C74C1-81B2-4FF0-AFFF-59DDFBA36D33}"/>
              </a:ext>
            </a:extLst>
          </p:cNvPr>
          <p:cNvSpPr txBox="1"/>
          <p:nvPr userDrawn="1"/>
        </p:nvSpPr>
        <p:spPr>
          <a:xfrm>
            <a:off x="3019207" y="0"/>
            <a:ext cx="3004948" cy="6868372"/>
          </a:xfrm>
          <a:custGeom>
            <a:avLst/>
            <a:gdLst>
              <a:gd name="connsiteX0" fmla="*/ 665693 w 1030560"/>
              <a:gd name="connsiteY0" fmla="*/ 0 h 2355538"/>
              <a:gd name="connsiteX1" fmla="*/ 1030560 w 1030560"/>
              <a:gd name="connsiteY1" fmla="*/ 0 h 2355538"/>
              <a:gd name="connsiteX2" fmla="*/ 1030560 w 1030560"/>
              <a:gd name="connsiteY2" fmla="*/ 2355538 h 2355538"/>
              <a:gd name="connsiteX3" fmla="*/ 580879 w 1030560"/>
              <a:gd name="connsiteY3" fmla="*/ 2355538 h 2355538"/>
              <a:gd name="connsiteX4" fmla="*/ 580879 w 1030560"/>
              <a:gd name="connsiteY4" fmla="*/ 660898 h 2355538"/>
              <a:gd name="connsiteX5" fmla="*/ 0 w 1030560"/>
              <a:gd name="connsiteY5" fmla="*/ 1001744 h 2355538"/>
              <a:gd name="connsiteX6" fmla="*/ 0 w 1030560"/>
              <a:gd name="connsiteY6" fmla="*/ 593675 h 2355538"/>
              <a:gd name="connsiteX7" fmla="*/ 382457 w 1030560"/>
              <a:gd name="connsiteY7" fmla="*/ 375254 h 2355538"/>
              <a:gd name="connsiteX8" fmla="*/ 665693 w 1030560"/>
              <a:gd name="connsiteY8" fmla="*/ 0 h 23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60" h="2355538">
                <a:moveTo>
                  <a:pt x="665693" y="0"/>
                </a:moveTo>
                <a:lnTo>
                  <a:pt x="1030560" y="0"/>
                </a:lnTo>
                <a:lnTo>
                  <a:pt x="1030560" y="2355538"/>
                </a:lnTo>
                <a:lnTo>
                  <a:pt x="580879" y="2355538"/>
                </a:lnTo>
                <a:lnTo>
                  <a:pt x="580879" y="660898"/>
                </a:lnTo>
                <a:cubicBezTo>
                  <a:pt x="416607" y="814504"/>
                  <a:pt x="222959" y="928134"/>
                  <a:pt x="0" y="1001744"/>
                </a:cubicBezTo>
                <a:lnTo>
                  <a:pt x="0" y="593675"/>
                </a:lnTo>
                <a:cubicBezTo>
                  <a:pt x="117350" y="555268"/>
                  <a:pt x="244829" y="482453"/>
                  <a:pt x="382457" y="375254"/>
                </a:cubicBezTo>
                <a:cubicBezTo>
                  <a:pt x="520086" y="268032"/>
                  <a:pt x="614491" y="142940"/>
                  <a:pt x="66569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6" name="Rectangle 5">
            <a:extLst>
              <a:ext uri="{FF2B5EF4-FFF2-40B4-BE49-F238E27FC236}">
                <a16:creationId xmlns:a16="http://schemas.microsoft.com/office/drawing/2014/main" id="{19C80030-F33E-4607-9528-8DF8B79547B4}"/>
              </a:ext>
            </a:extLst>
          </p:cNvPr>
          <p:cNvSpPr/>
          <p:nvPr userDrawn="1"/>
        </p:nvSpPr>
        <p:spPr>
          <a:xfrm>
            <a:off x="7467600" y="702733"/>
            <a:ext cx="2413000" cy="5215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14" name="Freeform: Shape 13">
            <a:extLst>
              <a:ext uri="{FF2B5EF4-FFF2-40B4-BE49-F238E27FC236}">
                <a16:creationId xmlns:a16="http://schemas.microsoft.com/office/drawing/2014/main" id="{41494AE0-0009-427A-880F-448A3C2DE053}"/>
              </a:ext>
            </a:extLst>
          </p:cNvPr>
          <p:cNvSpPr/>
          <p:nvPr userDrawn="1"/>
        </p:nvSpPr>
        <p:spPr>
          <a:xfrm>
            <a:off x="6210528" y="-63500"/>
            <a:ext cx="4442052" cy="6985000"/>
          </a:xfrm>
          <a:custGeom>
            <a:avLst/>
            <a:gdLst>
              <a:gd name="connsiteX0" fmla="*/ 761710 w 1523421"/>
              <a:gd name="connsiteY0" fmla="*/ 372845 h 2395536"/>
              <a:gd name="connsiteX1" fmla="*/ 616082 w 1523421"/>
              <a:gd name="connsiteY1" fmla="*/ 424865 h 2395536"/>
              <a:gd name="connsiteX2" fmla="*/ 516860 w 1523421"/>
              <a:gd name="connsiteY2" fmla="*/ 611287 h 2395536"/>
              <a:gd name="connsiteX3" fmla="*/ 470454 w 1523421"/>
              <a:gd name="connsiteY3" fmla="*/ 1198575 h 2395536"/>
              <a:gd name="connsiteX4" fmla="*/ 512065 w 1523421"/>
              <a:gd name="connsiteY4" fmla="*/ 1765863 h 2395536"/>
              <a:gd name="connsiteX5" fmla="*/ 616878 w 1523421"/>
              <a:gd name="connsiteY5" fmla="*/ 1971489 h 2395536"/>
              <a:gd name="connsiteX6" fmla="*/ 761710 w 1523421"/>
              <a:gd name="connsiteY6" fmla="*/ 2022691 h 2395536"/>
              <a:gd name="connsiteX7" fmla="*/ 907317 w 1523421"/>
              <a:gd name="connsiteY7" fmla="*/ 1970693 h 2395536"/>
              <a:gd name="connsiteX8" fmla="*/ 1006539 w 1523421"/>
              <a:gd name="connsiteY8" fmla="*/ 1784249 h 2395536"/>
              <a:gd name="connsiteX9" fmla="*/ 1052946 w 1523421"/>
              <a:gd name="connsiteY9" fmla="*/ 1198575 h 2395536"/>
              <a:gd name="connsiteX10" fmla="*/ 1011334 w 1523421"/>
              <a:gd name="connsiteY10" fmla="*/ 631286 h 2395536"/>
              <a:gd name="connsiteX11" fmla="*/ 906522 w 1523421"/>
              <a:gd name="connsiteY11" fmla="*/ 424865 h 2395536"/>
              <a:gd name="connsiteX12" fmla="*/ 761710 w 1523421"/>
              <a:gd name="connsiteY12" fmla="*/ 372845 h 2395536"/>
              <a:gd name="connsiteX13" fmla="*/ 761710 w 1523421"/>
              <a:gd name="connsiteY13" fmla="*/ 0 h 2395536"/>
              <a:gd name="connsiteX14" fmla="*/ 1294592 w 1523421"/>
              <a:gd name="connsiteY14" fmla="*/ 243238 h 2395536"/>
              <a:gd name="connsiteX15" fmla="*/ 1523421 w 1523421"/>
              <a:gd name="connsiteY15" fmla="*/ 1198575 h 2395536"/>
              <a:gd name="connsiteX16" fmla="*/ 1292979 w 1523421"/>
              <a:gd name="connsiteY16" fmla="*/ 2155503 h 2395536"/>
              <a:gd name="connsiteX17" fmla="*/ 761710 w 1523421"/>
              <a:gd name="connsiteY17" fmla="*/ 2395536 h 2395536"/>
              <a:gd name="connsiteX18" fmla="*/ 209626 w 1523421"/>
              <a:gd name="connsiteY18" fmla="*/ 2132300 h 2395536"/>
              <a:gd name="connsiteX19" fmla="*/ 0 w 1523421"/>
              <a:gd name="connsiteY19" fmla="*/ 1193779 h 2395536"/>
              <a:gd name="connsiteX20" fmla="*/ 230420 w 1523421"/>
              <a:gd name="connsiteY20" fmla="*/ 240033 h 2395536"/>
              <a:gd name="connsiteX21" fmla="*/ 761710 w 1523421"/>
              <a:gd name="connsiteY21" fmla="*/ 0 h 23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421" h="2395536">
                <a:moveTo>
                  <a:pt x="761710" y="372845"/>
                </a:moveTo>
                <a:cubicBezTo>
                  <a:pt x="707304" y="372845"/>
                  <a:pt x="658747" y="390178"/>
                  <a:pt x="616082" y="424865"/>
                </a:cubicBezTo>
                <a:cubicBezTo>
                  <a:pt x="573417" y="459530"/>
                  <a:pt x="540343" y="521678"/>
                  <a:pt x="516860" y="611287"/>
                </a:cubicBezTo>
                <a:cubicBezTo>
                  <a:pt x="485937" y="727562"/>
                  <a:pt x="470454" y="923339"/>
                  <a:pt x="470454" y="1198575"/>
                </a:cubicBezTo>
                <a:cubicBezTo>
                  <a:pt x="470454" y="1473811"/>
                  <a:pt x="484324" y="1662900"/>
                  <a:pt x="512065" y="1765863"/>
                </a:cubicBezTo>
                <a:cubicBezTo>
                  <a:pt x="539806" y="1868805"/>
                  <a:pt x="574750" y="1937340"/>
                  <a:pt x="616878" y="1971489"/>
                </a:cubicBezTo>
                <a:cubicBezTo>
                  <a:pt x="659026" y="2005617"/>
                  <a:pt x="707304" y="2022691"/>
                  <a:pt x="761710" y="2022691"/>
                </a:cubicBezTo>
                <a:cubicBezTo>
                  <a:pt x="816117" y="2022691"/>
                  <a:pt x="864652" y="2005359"/>
                  <a:pt x="907317" y="1970693"/>
                </a:cubicBezTo>
                <a:cubicBezTo>
                  <a:pt x="950004" y="1936007"/>
                  <a:pt x="983078" y="1873859"/>
                  <a:pt x="1006539" y="1784249"/>
                </a:cubicBezTo>
                <a:cubicBezTo>
                  <a:pt x="1037484" y="1669028"/>
                  <a:pt x="1052946" y="1473811"/>
                  <a:pt x="1052946" y="1198575"/>
                </a:cubicBezTo>
                <a:cubicBezTo>
                  <a:pt x="1052946" y="923339"/>
                  <a:pt x="1039075" y="734228"/>
                  <a:pt x="1011334" y="631286"/>
                </a:cubicBezTo>
                <a:cubicBezTo>
                  <a:pt x="983594" y="528344"/>
                  <a:pt x="948670" y="459530"/>
                  <a:pt x="906522" y="424865"/>
                </a:cubicBezTo>
                <a:cubicBezTo>
                  <a:pt x="864394" y="390178"/>
                  <a:pt x="816117" y="372845"/>
                  <a:pt x="761710" y="372845"/>
                </a:cubicBezTo>
                <a:close/>
                <a:moveTo>
                  <a:pt x="761710" y="0"/>
                </a:moveTo>
                <a:cubicBezTo>
                  <a:pt x="988927" y="0"/>
                  <a:pt x="1166554" y="81072"/>
                  <a:pt x="1294592" y="243238"/>
                </a:cubicBezTo>
                <a:cubicBezTo>
                  <a:pt x="1447144" y="435251"/>
                  <a:pt x="1523421" y="753711"/>
                  <a:pt x="1523421" y="1198575"/>
                </a:cubicBezTo>
                <a:cubicBezTo>
                  <a:pt x="1523421" y="1642363"/>
                  <a:pt x="1446607" y="1961339"/>
                  <a:pt x="1292979" y="2155503"/>
                </a:cubicBezTo>
                <a:cubicBezTo>
                  <a:pt x="1166038" y="2315539"/>
                  <a:pt x="988927" y="2395536"/>
                  <a:pt x="761710" y="2395536"/>
                </a:cubicBezTo>
                <a:cubicBezTo>
                  <a:pt x="533397" y="2395536"/>
                  <a:pt x="349383" y="2307798"/>
                  <a:pt x="209626" y="2132300"/>
                </a:cubicBezTo>
                <a:cubicBezTo>
                  <a:pt x="69868" y="1956823"/>
                  <a:pt x="0" y="1643976"/>
                  <a:pt x="0" y="1193779"/>
                </a:cubicBezTo>
                <a:cubicBezTo>
                  <a:pt x="0" y="752098"/>
                  <a:pt x="76792" y="434197"/>
                  <a:pt x="230420" y="240033"/>
                </a:cubicBezTo>
                <a:cubicBezTo>
                  <a:pt x="357383" y="79997"/>
                  <a:pt x="534472" y="0"/>
                  <a:pt x="7617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Tree>
    <p:extLst>
      <p:ext uri="{BB962C8B-B14F-4D97-AF65-F5344CB8AC3E}">
        <p14:creationId xmlns:p14="http://schemas.microsoft.com/office/powerpoint/2010/main" val="83948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16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a:t>Mention de la source</a:t>
            </a:r>
          </a:p>
        </p:txBody>
      </p:sp>
      <p:sp>
        <p:nvSpPr>
          <p:cNvPr id="8" name="Date Placeholder 3">
            <a:extLst>
              <a:ext uri="{FF2B5EF4-FFF2-40B4-BE49-F238E27FC236}">
                <a16:creationId xmlns:a16="http://schemas.microsoft.com/office/drawing/2014/main" id="{E0396509-F0B3-4BF9-A0C6-E93CB38FDCC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50A0446-D37F-4C00-AF43-A0FF233E8A40}"/>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81A15949-C65A-4455-9D60-B56A3F6DAC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1D80BC9-32EC-44F3-88B2-A486E2C5B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78959049-17CF-4261-9E46-316DB5FA9B4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2263AAC3-9B14-455A-AAC8-F38222779DBE}"/>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C25D1FBB-DF06-423C-8ECF-AB8CA0406AC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9248911A-EB62-40CF-8E1E-ADE7541B1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20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D59E8D31-6576-46D6-B128-550FF64254C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EC41DDB0-BDF0-4F5B-AC2E-1DF980E9213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DC2C3635-3F1C-466B-A597-B70006A38395}"/>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574FDCF-B304-474B-B1B9-CF6E6E1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e Placeholder 3">
            <a:extLst>
              <a:ext uri="{FF2B5EF4-FFF2-40B4-BE49-F238E27FC236}">
                <a16:creationId xmlns:a16="http://schemas.microsoft.com/office/drawing/2014/main" id="{A10B8BAB-65F4-4DEC-9AC9-4DEDBAEEFA4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5" name="Footer Placeholder 4">
            <a:extLst>
              <a:ext uri="{FF2B5EF4-FFF2-40B4-BE49-F238E27FC236}">
                <a16:creationId xmlns:a16="http://schemas.microsoft.com/office/drawing/2014/main" id="{EC074E8B-4845-461C-A439-090FDE737ADD}"/>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6" name="Slide Number Placeholder 5">
            <a:extLst>
              <a:ext uri="{FF2B5EF4-FFF2-40B4-BE49-F238E27FC236}">
                <a16:creationId xmlns:a16="http://schemas.microsoft.com/office/drawing/2014/main" id="{3A326F25-5301-4AF9-BAD7-55C0F18D7474}"/>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33" r:id="rId39"/>
    <p:sldLayoutId id="2147483707" r:id="rId40"/>
    <p:sldLayoutId id="2147483708" r:id="rId41"/>
    <p:sldLayoutId id="2147483709" r:id="rId42"/>
    <p:sldLayoutId id="2147483710" r:id="rId43"/>
    <p:sldLayoutId id="2147483711" r:id="rId44"/>
    <p:sldLayoutId id="2147483712" r:id="rId45"/>
    <p:sldLayoutId id="2147483713" r:id="rId46"/>
    <p:sldLayoutId id="2147483720" r:id="rId47"/>
    <p:sldLayoutId id="2147483714" r:id="rId48"/>
    <p:sldLayoutId id="2147483722" r:id="rId49"/>
    <p:sldLayoutId id="2147483715" r:id="rId50"/>
    <p:sldLayoutId id="2147483716" r:id="rId51"/>
    <p:sldLayoutId id="2147483717" r:id="rId52"/>
    <p:sldLayoutId id="2147483718" r:id="rId53"/>
    <p:sldLayoutId id="2147483719" r:id="rId54"/>
    <p:sldLayoutId id="2147483721"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693" r:id="rId64"/>
    <p:sldLayoutId id="2147483694" r:id="rId65"/>
    <p:sldLayoutId id="2147483695" r:id="rId66"/>
    <p:sldLayoutId id="2147483696" r:id="rId67"/>
  </p:sldLayoutIdLst>
  <p:hf hdr="0"/>
  <p:txStyles>
    <p:title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emf"/><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1.emf"/><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1.xml"/><Relationship Id="rId16" Type="http://schemas.openxmlformats.org/officeDocument/2006/relationships/image" Target="../media/image64.png"/><Relationship Id="rId1" Type="http://schemas.openxmlformats.org/officeDocument/2006/relationships/slideLayout" Target="../slideLayouts/slideLayout5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69.jpeg"/><Relationship Id="rId5" Type="http://schemas.openxmlformats.org/officeDocument/2006/relationships/image" Target="../media/image67.sv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70.jpeg"/><Relationship Id="rId5" Type="http://schemas.openxmlformats.org/officeDocument/2006/relationships/image" Target="../media/image67.sv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71.jpeg"/><Relationship Id="rId5" Type="http://schemas.openxmlformats.org/officeDocument/2006/relationships/image" Target="../media/image67.sv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72.jpeg"/><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73.jpe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74.jpeg"/><Relationship Id="rId5" Type="http://schemas.openxmlformats.org/officeDocument/2006/relationships/image" Target="../media/image67.sv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75.jpe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76.jpe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0.sv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82.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emf"/><Relationship Id="rId7" Type="http://schemas.openxmlformats.org/officeDocument/2006/relationships/image" Target="../media/image86.sv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51.xml"/><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hyperlink" Target="http://www.suva.ch/hautschutz"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emf"/><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5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3" Type="http://schemas.openxmlformats.org/officeDocument/2006/relationships/image" Target="../media/image1.emf"/><Relationship Id="rId7" Type="http://schemas.openxmlformats.org/officeDocument/2006/relationships/image" Target="../media/image40.sv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image" Target="../media/image26.svg"/><Relationship Id="rId5" Type="http://schemas.openxmlformats.org/officeDocument/2006/relationships/image" Target="../media/image38.svg"/><Relationship Id="rId15" Type="http://schemas.openxmlformats.org/officeDocument/2006/relationships/image" Target="../media/image46.sv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1399020"/>
          </a:xfrm>
        </p:spPr>
        <p:txBody>
          <a:bodyPr/>
          <a:lstStyle/>
          <a:p>
            <a:r>
              <a:rPr lang="de-CH" dirty="0"/>
              <a:t>Pädagogische und praktische Präsentation zur Prävention von beruflichen Hautkrankheiten. </a:t>
            </a:r>
            <a:br>
              <a:rPr lang="de-CH" dirty="0"/>
            </a:br>
            <a:br>
              <a:rPr lang="de-CH" dirty="0"/>
            </a:br>
            <a:r>
              <a:rPr lang="de-CH" sz="1800" dirty="0">
                <a:solidFill>
                  <a:schemeClr val="accent1"/>
                </a:solidFill>
              </a:rPr>
              <a:t>Richtet sich an Lehrpersonen, Ausbildende, Sicherheitsbeauftragte, Arbeitshygieniker/-innen, Ärztinnen und Ärzte.</a:t>
            </a:r>
            <a:br>
              <a:rPr lang="de-DE" sz="1800" dirty="0">
                <a:solidFill>
                  <a:schemeClr val="accent1"/>
                </a:solidFill>
              </a:rPr>
            </a:br>
            <a:br>
              <a:rPr lang="de-DE" sz="1800" dirty="0">
                <a:solidFill>
                  <a:schemeClr val="accent1"/>
                </a:solidFill>
              </a:rPr>
            </a:br>
            <a:br>
              <a:rPr lang="de-DE" sz="1800" dirty="0"/>
            </a:br>
            <a:endParaRPr lang="de-DE" sz="1800" dirty="0"/>
          </a:p>
        </p:txBody>
      </p:sp>
      <p:sp>
        <p:nvSpPr>
          <p:cNvPr id="23" name="Subtitle 2">
            <a:extLst>
              <a:ext uri="{FF2B5EF4-FFF2-40B4-BE49-F238E27FC236}">
                <a16:creationId xmlns:a16="http://schemas.microsoft.com/office/drawing/2014/main" id="{C5A1E017-43C1-D4D5-1C8D-FCF487084412}"/>
              </a:ext>
            </a:extLst>
          </p:cNvPr>
          <p:cNvSpPr txBox="1">
            <a:spLocks/>
          </p:cNvSpPr>
          <p:nvPr/>
        </p:nvSpPr>
        <p:spPr>
          <a:xfrm>
            <a:off x="551384" y="1770968"/>
            <a:ext cx="11089754" cy="288032"/>
          </a:xfrm>
          <a:prstGeom prst="rect">
            <a:avLst/>
          </a:prstGeom>
        </p:spPr>
        <p:txBody>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b="1">
              <a:solidFill>
                <a:srgbClr val="00B8CF"/>
              </a:solidFill>
            </a:endParaRPr>
          </a:p>
        </p:txBody>
      </p:sp>
      <p:sp>
        <p:nvSpPr>
          <p:cNvPr id="29" name="Text Placeholder 5">
            <a:extLst>
              <a:ext uri="{FF2B5EF4-FFF2-40B4-BE49-F238E27FC236}">
                <a16:creationId xmlns:a16="http://schemas.microsoft.com/office/drawing/2014/main" id="{A69DF583-702E-A3E1-0041-25FAE9E46380}"/>
              </a:ext>
            </a:extLst>
          </p:cNvPr>
          <p:cNvSpPr txBox="1">
            <a:spLocks/>
          </p:cNvSpPr>
          <p:nvPr/>
        </p:nvSpPr>
        <p:spPr>
          <a:xfrm>
            <a:off x="4093634" y="6363860"/>
            <a:ext cx="4004732" cy="333805"/>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Grundlagen Hautschutz</a:t>
            </a:r>
          </a:p>
        </p:txBody>
      </p:sp>
      <p:pic>
        <p:nvPicPr>
          <p:cNvPr id="22" name="Picture 21">
            <a:extLst>
              <a:ext uri="{FF2B5EF4-FFF2-40B4-BE49-F238E27FC236}">
                <a16:creationId xmlns:a16="http://schemas.microsoft.com/office/drawing/2014/main" id="{455134C8-A67C-0493-C511-DC5F382BC9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3" name="Picture Placeholder 5">
            <a:extLst>
              <a:ext uri="{FF2B5EF4-FFF2-40B4-BE49-F238E27FC236}">
                <a16:creationId xmlns:a16="http://schemas.microsoft.com/office/drawing/2014/main" id="{79137467-BB53-4F11-8731-B2CDD86B73EF}"/>
              </a:ext>
            </a:extLst>
          </p:cNvPr>
          <p:cNvPicPr>
            <a:picLocks noChangeAspect="1"/>
          </p:cNvPicPr>
          <p:nvPr/>
        </p:nvPicPr>
        <p:blipFill rotWithShape="1">
          <a:blip r:embed="rId4">
            <a:extLst>
              <a:ext uri="{28A0092B-C50C-407E-A947-70E740481C1C}">
                <a14:useLocalDpi xmlns:a14="http://schemas.microsoft.com/office/drawing/2010/main" val="0"/>
              </a:ext>
            </a:extLst>
          </a:blip>
          <a:srcRect t="290" b="7412"/>
          <a:stretch/>
        </p:blipFill>
        <p:spPr>
          <a:xfrm>
            <a:off x="0" y="2500998"/>
            <a:ext cx="12192000" cy="3754438"/>
          </a:xfrm>
          <a:prstGeom prst="rect">
            <a:avLst/>
          </a:prstGeom>
        </p:spPr>
      </p:pic>
    </p:spTree>
    <p:extLst>
      <p:ext uri="{BB962C8B-B14F-4D97-AF65-F5344CB8AC3E}">
        <p14:creationId xmlns:p14="http://schemas.microsoft.com/office/powerpoint/2010/main" val="308132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922581" y="455704"/>
            <a:ext cx="10729945" cy="864096"/>
          </a:xfrm>
        </p:spPr>
        <p:txBody>
          <a:bodyPr/>
          <a:lstStyle/>
          <a:p>
            <a:r>
              <a:rPr lang="de-DE"/>
              <a:t>Schweregrade</a:t>
            </a:r>
            <a:br>
              <a:rPr lang="de-DE"/>
            </a:br>
            <a:endParaRPr lang="de-DE"/>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08</a:t>
            </a:r>
          </a:p>
        </p:txBody>
      </p:sp>
      <p:grpSp>
        <p:nvGrpSpPr>
          <p:cNvPr id="30" name="Group 29">
            <a:extLst>
              <a:ext uri="{FF2B5EF4-FFF2-40B4-BE49-F238E27FC236}">
                <a16:creationId xmlns:a16="http://schemas.microsoft.com/office/drawing/2014/main" id="{EDB49706-C059-3C21-63F9-E96DC41C1DF1}"/>
              </a:ext>
            </a:extLst>
          </p:cNvPr>
          <p:cNvGrpSpPr/>
          <p:nvPr/>
        </p:nvGrpSpPr>
        <p:grpSpPr>
          <a:xfrm>
            <a:off x="1055953" y="4904616"/>
            <a:ext cx="9826094" cy="131921"/>
            <a:chOff x="1562100" y="4604707"/>
            <a:chExt cx="8813800" cy="118330"/>
          </a:xfrm>
        </p:grpSpPr>
        <p:cxnSp>
          <p:nvCxnSpPr>
            <p:cNvPr id="14" name="Straight Connector 13">
              <a:extLst>
                <a:ext uri="{FF2B5EF4-FFF2-40B4-BE49-F238E27FC236}">
                  <a16:creationId xmlns:a16="http://schemas.microsoft.com/office/drawing/2014/main" id="{EB49E9A6-7F0A-94C1-D018-0CBBAF157611}"/>
                </a:ext>
              </a:extLst>
            </p:cNvPr>
            <p:cNvCxnSpPr>
              <a:cxnSpLocks/>
            </p:cNvCxnSpPr>
            <p:nvPr/>
          </p:nvCxnSpPr>
          <p:spPr>
            <a:xfrm>
              <a:off x="1562100" y="4663872"/>
              <a:ext cx="8813800"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C65E24-A205-E2F1-A2E0-20B435FE81D0}"/>
                </a:ext>
              </a:extLst>
            </p:cNvPr>
            <p:cNvCxnSpPr>
              <a:cxnSpLocks/>
            </p:cNvCxnSpPr>
            <p:nvPr/>
          </p:nvCxnSpPr>
          <p:spPr>
            <a:xfrm>
              <a:off x="1562100" y="4604707"/>
              <a:ext cx="0" cy="11833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Image 8">
            <a:extLst>
              <a:ext uri="{FF2B5EF4-FFF2-40B4-BE49-F238E27FC236}">
                <a16:creationId xmlns:a16="http://schemas.microsoft.com/office/drawing/2014/main" id="{575109FD-A2BF-F2D3-4D79-86132B206C4D}"/>
              </a:ext>
            </a:extLst>
          </p:cNvPr>
          <p:cNvPicPr>
            <a:picLocks noChangeAspect="1"/>
          </p:cNvPicPr>
          <p:nvPr/>
        </p:nvPicPr>
        <p:blipFill rotWithShape="1">
          <a:blip r:embed="rId4">
            <a:extLst>
              <a:ext uri="{28A0092B-C50C-407E-A947-70E740481C1C}">
                <a14:useLocalDpi xmlns:a14="http://schemas.microsoft.com/office/drawing/2010/main" val="0"/>
              </a:ext>
            </a:extLst>
          </a:blip>
          <a:srcRect t="4804" b="418"/>
          <a:stretch/>
        </p:blipFill>
        <p:spPr>
          <a:xfrm>
            <a:off x="1608141" y="2113195"/>
            <a:ext cx="1647017" cy="2333282"/>
          </a:xfrm>
          <a:prstGeom prst="rect">
            <a:avLst/>
          </a:prstGeom>
          <a:ln w="12700">
            <a:miter lim="400000"/>
          </a:ln>
        </p:spPr>
      </p:pic>
      <p:pic>
        <p:nvPicPr>
          <p:cNvPr id="4" name="Image 8">
            <a:extLst>
              <a:ext uri="{FF2B5EF4-FFF2-40B4-BE49-F238E27FC236}">
                <a16:creationId xmlns:a16="http://schemas.microsoft.com/office/drawing/2014/main" id="{1CA38C2D-C2EB-EDDD-EA6D-D190871CDBD4}"/>
              </a:ext>
            </a:extLst>
          </p:cNvPr>
          <p:cNvPicPr>
            <a:picLocks noChangeAspect="1"/>
          </p:cNvPicPr>
          <p:nvPr/>
        </p:nvPicPr>
        <p:blipFill rotWithShape="1">
          <a:blip r:embed="rId5">
            <a:extLst>
              <a:ext uri="{28A0092B-C50C-407E-A947-70E740481C1C}">
                <a14:useLocalDpi xmlns:a14="http://schemas.microsoft.com/office/drawing/2010/main" val="0"/>
              </a:ext>
            </a:extLst>
          </a:blip>
          <a:srcRect l="-2369" t="10043" r="2369"/>
          <a:stretch/>
        </p:blipFill>
        <p:spPr>
          <a:xfrm>
            <a:off x="5066387" y="2121311"/>
            <a:ext cx="1783988" cy="2325166"/>
          </a:xfrm>
          <a:prstGeom prst="rect">
            <a:avLst/>
          </a:prstGeom>
          <a:ln w="12700">
            <a:miter lim="400000"/>
          </a:ln>
        </p:spPr>
      </p:pic>
      <p:pic>
        <p:nvPicPr>
          <p:cNvPr id="9" name="Image 8">
            <a:extLst>
              <a:ext uri="{FF2B5EF4-FFF2-40B4-BE49-F238E27FC236}">
                <a16:creationId xmlns:a16="http://schemas.microsoft.com/office/drawing/2014/main" id="{2616EB31-A16C-C6D8-16CC-EB86CA2A5ED6}"/>
              </a:ext>
            </a:extLst>
          </p:cNvPr>
          <p:cNvPicPr>
            <a:picLocks noChangeAspect="1"/>
          </p:cNvPicPr>
          <p:nvPr/>
        </p:nvPicPr>
        <p:blipFill rotWithShape="1">
          <a:blip r:embed="rId6">
            <a:extLst>
              <a:ext uri="{28A0092B-C50C-407E-A947-70E740481C1C}">
                <a14:useLocalDpi xmlns:a14="http://schemas.microsoft.com/office/drawing/2010/main" val="0"/>
              </a:ext>
            </a:extLst>
          </a:blip>
          <a:srcRect t="11291" b="-12"/>
          <a:stretch/>
        </p:blipFill>
        <p:spPr>
          <a:xfrm>
            <a:off x="8628581" y="2153234"/>
            <a:ext cx="1783988" cy="2293243"/>
          </a:xfrm>
          <a:prstGeom prst="rect">
            <a:avLst/>
          </a:prstGeom>
          <a:ln w="12700">
            <a:miter lim="400000"/>
          </a:ln>
        </p:spPr>
      </p:pic>
      <p:sp>
        <p:nvSpPr>
          <p:cNvPr id="11" name="TextBox 10">
            <a:extLst>
              <a:ext uri="{FF2B5EF4-FFF2-40B4-BE49-F238E27FC236}">
                <a16:creationId xmlns:a16="http://schemas.microsoft.com/office/drawing/2014/main" id="{4A5AE136-27BC-10FD-3450-A5367589CC9E}"/>
              </a:ext>
            </a:extLst>
          </p:cNvPr>
          <p:cNvSpPr txBox="1"/>
          <p:nvPr/>
        </p:nvSpPr>
        <p:spPr>
          <a:xfrm>
            <a:off x="5073774" y="5502115"/>
            <a:ext cx="1918954" cy="307778"/>
          </a:xfrm>
          <a:prstGeom prst="rect">
            <a:avLst/>
          </a:prstGeom>
          <a:noFill/>
        </p:spPr>
        <p:txBody>
          <a:bodyPr wrap="square">
            <a:spAutoFit/>
          </a:bodyPr>
          <a:lstStyle/>
          <a:p>
            <a:pPr algn="ctr"/>
            <a:r>
              <a:rPr lang="de-DE" sz="1400" b="1"/>
              <a:t>Alarmzeichen!</a:t>
            </a:r>
          </a:p>
        </p:txBody>
      </p:sp>
      <p:sp>
        <p:nvSpPr>
          <p:cNvPr id="12" name="TextBox 11">
            <a:extLst>
              <a:ext uri="{FF2B5EF4-FFF2-40B4-BE49-F238E27FC236}">
                <a16:creationId xmlns:a16="http://schemas.microsoft.com/office/drawing/2014/main" id="{D711B462-2E9B-AA1A-C4E7-17FFC7E782DE}"/>
              </a:ext>
            </a:extLst>
          </p:cNvPr>
          <p:cNvSpPr txBox="1"/>
          <p:nvPr/>
        </p:nvSpPr>
        <p:spPr>
          <a:xfrm>
            <a:off x="8376553" y="5516956"/>
            <a:ext cx="3065169" cy="307777"/>
          </a:xfrm>
          <a:prstGeom prst="rect">
            <a:avLst/>
          </a:prstGeom>
          <a:noFill/>
        </p:spPr>
        <p:txBody>
          <a:bodyPr wrap="square">
            <a:spAutoFit/>
          </a:bodyPr>
          <a:lstStyle/>
          <a:p>
            <a:r>
              <a:rPr lang="de-DE" sz="1400" b="1"/>
              <a:t>Bedingt oft einen Berufswechsel </a:t>
            </a:r>
          </a:p>
        </p:txBody>
      </p:sp>
      <p:sp>
        <p:nvSpPr>
          <p:cNvPr id="15" name="Oval 14">
            <a:extLst>
              <a:ext uri="{FF2B5EF4-FFF2-40B4-BE49-F238E27FC236}">
                <a16:creationId xmlns:a16="http://schemas.microsoft.com/office/drawing/2014/main" id="{15F0A1ED-F4DC-054E-E381-5B88BE003B3D}"/>
              </a:ext>
            </a:extLst>
          </p:cNvPr>
          <p:cNvSpPr/>
          <p:nvPr/>
        </p:nvSpPr>
        <p:spPr>
          <a:xfrm>
            <a:off x="2612635"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6" name="Oval 15">
            <a:extLst>
              <a:ext uri="{FF2B5EF4-FFF2-40B4-BE49-F238E27FC236}">
                <a16:creationId xmlns:a16="http://schemas.microsoft.com/office/drawing/2014/main" id="{B8258DDC-7A09-D376-AE5A-0DD2A6A5E42B}"/>
              </a:ext>
            </a:extLst>
          </p:cNvPr>
          <p:cNvSpPr/>
          <p:nvPr/>
        </p:nvSpPr>
        <p:spPr>
          <a:xfrm>
            <a:off x="5938861"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Oval 16">
            <a:extLst>
              <a:ext uri="{FF2B5EF4-FFF2-40B4-BE49-F238E27FC236}">
                <a16:creationId xmlns:a16="http://schemas.microsoft.com/office/drawing/2014/main" id="{ACC03371-927A-EEE5-FD5E-F0F73D4A6BE2}"/>
              </a:ext>
            </a:extLst>
          </p:cNvPr>
          <p:cNvSpPr/>
          <p:nvPr/>
        </p:nvSpPr>
        <p:spPr>
          <a:xfrm>
            <a:off x="9265087"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20" name="TextBox 19">
            <a:extLst>
              <a:ext uri="{FF2B5EF4-FFF2-40B4-BE49-F238E27FC236}">
                <a16:creationId xmlns:a16="http://schemas.microsoft.com/office/drawing/2014/main" id="{F7439FF6-B3E4-9749-4EEA-E87DAEFE3EED}"/>
              </a:ext>
            </a:extLst>
          </p:cNvPr>
          <p:cNvSpPr txBox="1"/>
          <p:nvPr/>
        </p:nvSpPr>
        <p:spPr>
          <a:xfrm>
            <a:off x="1321988" y="5236586"/>
            <a:ext cx="2675684" cy="240188"/>
          </a:xfrm>
          <a:prstGeom prst="rect">
            <a:avLst/>
          </a:prstGeom>
          <a:noFill/>
        </p:spPr>
        <p:txBody>
          <a:bodyPr wrap="square" lIns="0" tIns="0" rIns="0" bIns="0" rtlCol="0">
            <a:spAutoFit/>
          </a:bodyPr>
          <a:lstStyle/>
          <a:p>
            <a:pPr algn="ctr"/>
            <a:r>
              <a:rPr lang="de-DE" sz="1400"/>
              <a:t>gesunde Haut</a:t>
            </a:r>
          </a:p>
        </p:txBody>
      </p:sp>
      <p:sp>
        <p:nvSpPr>
          <p:cNvPr id="21" name="TextBox 20">
            <a:extLst>
              <a:ext uri="{FF2B5EF4-FFF2-40B4-BE49-F238E27FC236}">
                <a16:creationId xmlns:a16="http://schemas.microsoft.com/office/drawing/2014/main" id="{14E6B5A8-489D-0B8E-5171-0E168ACAA371}"/>
              </a:ext>
            </a:extLst>
          </p:cNvPr>
          <p:cNvSpPr txBox="1"/>
          <p:nvPr/>
        </p:nvSpPr>
        <p:spPr>
          <a:xfrm>
            <a:off x="4648214" y="5236586"/>
            <a:ext cx="2675684" cy="215444"/>
          </a:xfrm>
          <a:prstGeom prst="rect">
            <a:avLst/>
          </a:prstGeom>
          <a:noFill/>
        </p:spPr>
        <p:txBody>
          <a:bodyPr wrap="square" lIns="0" tIns="0" rIns="0" bIns="0" rtlCol="0">
            <a:spAutoFit/>
          </a:bodyPr>
          <a:lstStyle/>
          <a:p>
            <a:pPr algn="ctr"/>
            <a:r>
              <a:rPr lang="de-DE" sz="1400" b="1"/>
              <a:t>gereizte</a:t>
            </a:r>
            <a:r>
              <a:rPr lang="de-DE" sz="1400"/>
              <a:t> Haut</a:t>
            </a:r>
          </a:p>
        </p:txBody>
      </p:sp>
      <p:sp>
        <p:nvSpPr>
          <p:cNvPr id="22" name="TextBox 21">
            <a:extLst>
              <a:ext uri="{FF2B5EF4-FFF2-40B4-BE49-F238E27FC236}">
                <a16:creationId xmlns:a16="http://schemas.microsoft.com/office/drawing/2014/main" id="{E9E5B18B-6664-C553-BC5E-41035E5C5BC2}"/>
              </a:ext>
            </a:extLst>
          </p:cNvPr>
          <p:cNvSpPr txBox="1"/>
          <p:nvPr/>
        </p:nvSpPr>
        <p:spPr>
          <a:xfrm>
            <a:off x="7973329" y="5236586"/>
            <a:ext cx="2675684" cy="215444"/>
          </a:xfrm>
          <a:prstGeom prst="rect">
            <a:avLst/>
          </a:prstGeom>
          <a:noFill/>
        </p:spPr>
        <p:txBody>
          <a:bodyPr wrap="square" lIns="0" tIns="0" rIns="0" bIns="0" rtlCol="0">
            <a:spAutoFit/>
          </a:bodyPr>
          <a:lstStyle/>
          <a:p>
            <a:pPr algn="ctr"/>
            <a:r>
              <a:rPr lang="de-DE" sz="1400" b="1"/>
              <a:t>Allergie irreversibel!</a:t>
            </a:r>
          </a:p>
        </p:txBody>
      </p:sp>
      <p:grpSp>
        <p:nvGrpSpPr>
          <p:cNvPr id="26" name="Group 25">
            <a:extLst>
              <a:ext uri="{FF2B5EF4-FFF2-40B4-BE49-F238E27FC236}">
                <a16:creationId xmlns:a16="http://schemas.microsoft.com/office/drawing/2014/main" id="{8D5381D3-018E-EB43-41A5-3874859F76F5}"/>
              </a:ext>
            </a:extLst>
          </p:cNvPr>
          <p:cNvGrpSpPr/>
          <p:nvPr/>
        </p:nvGrpSpPr>
        <p:grpSpPr>
          <a:xfrm rot="21310896">
            <a:off x="7295357" y="4613449"/>
            <a:ext cx="707623" cy="707623"/>
            <a:chOff x="7277100" y="3784600"/>
            <a:chExt cx="634723" cy="634723"/>
          </a:xfrm>
        </p:grpSpPr>
        <p:sp>
          <p:nvSpPr>
            <p:cNvPr id="25" name="Oval 24">
              <a:extLst>
                <a:ext uri="{FF2B5EF4-FFF2-40B4-BE49-F238E27FC236}">
                  <a16:creationId xmlns:a16="http://schemas.microsoft.com/office/drawing/2014/main" id="{67983542-A2F1-ABBA-EC7B-002F172747D9}"/>
                </a:ext>
              </a:extLst>
            </p:cNvPr>
            <p:cNvSpPr/>
            <p:nvPr/>
          </p:nvSpPr>
          <p:spPr>
            <a:xfrm>
              <a:off x="7277100" y="3784600"/>
              <a:ext cx="634723" cy="634723"/>
            </a:xfrm>
            <a:prstGeom prst="ellipse">
              <a:avLst/>
            </a:prstGeom>
            <a:solidFill>
              <a:srgbClr val="F5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24" name="Graphic 23">
              <a:extLst>
                <a:ext uri="{FF2B5EF4-FFF2-40B4-BE49-F238E27FC236}">
                  <a16:creationId xmlns:a16="http://schemas.microsoft.com/office/drawing/2014/main" id="{40146104-750B-5A3E-7639-E14D95E1BC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3179" y="3858006"/>
              <a:ext cx="426832" cy="426832"/>
            </a:xfrm>
            <a:prstGeom prst="rect">
              <a:avLst/>
            </a:prstGeom>
          </p:spPr>
        </p:pic>
      </p:grpSp>
    </p:spTree>
    <p:extLst>
      <p:ext uri="{BB962C8B-B14F-4D97-AF65-F5344CB8AC3E}">
        <p14:creationId xmlns:p14="http://schemas.microsoft.com/office/powerpoint/2010/main" val="227643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2 Arten von Hautreizung</a:t>
            </a:r>
            <a:br>
              <a:rPr lang="de-DE"/>
            </a:br>
            <a:endParaRPr lang="de-DE"/>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09</a:t>
            </a:r>
          </a:p>
        </p:txBody>
      </p:sp>
      <p:pic>
        <p:nvPicPr>
          <p:cNvPr id="7" name="Graphic 6">
            <a:extLst>
              <a:ext uri="{FF2B5EF4-FFF2-40B4-BE49-F238E27FC236}">
                <a16:creationId xmlns:a16="http://schemas.microsoft.com/office/drawing/2014/main" id="{3381CCFE-4547-4B51-E40A-273C9FE9D0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62288" y="2406663"/>
            <a:ext cx="3622946" cy="2483142"/>
          </a:xfrm>
          <a:prstGeom prst="rect">
            <a:avLst/>
          </a:prstGeom>
        </p:spPr>
      </p:pic>
      <p:pic>
        <p:nvPicPr>
          <p:cNvPr id="10" name="Graphic 9">
            <a:extLst>
              <a:ext uri="{FF2B5EF4-FFF2-40B4-BE49-F238E27FC236}">
                <a16:creationId xmlns:a16="http://schemas.microsoft.com/office/drawing/2014/main" id="{157EBD1B-D5C8-046E-8C73-078D951BCB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893" y="1407980"/>
            <a:ext cx="772456" cy="1576442"/>
          </a:xfrm>
          <a:prstGeom prst="rect">
            <a:avLst/>
          </a:prstGeom>
        </p:spPr>
      </p:pic>
      <p:grpSp>
        <p:nvGrpSpPr>
          <p:cNvPr id="52" name="Group 51">
            <a:extLst>
              <a:ext uri="{FF2B5EF4-FFF2-40B4-BE49-F238E27FC236}">
                <a16:creationId xmlns:a16="http://schemas.microsoft.com/office/drawing/2014/main" id="{6D7587E5-C241-3440-007F-AD3D004D83E9}"/>
              </a:ext>
            </a:extLst>
          </p:cNvPr>
          <p:cNvGrpSpPr/>
          <p:nvPr/>
        </p:nvGrpSpPr>
        <p:grpSpPr>
          <a:xfrm>
            <a:off x="5284653" y="3897514"/>
            <a:ext cx="651933" cy="651933"/>
            <a:chOff x="8485308" y="1454211"/>
            <a:chExt cx="651933" cy="651933"/>
          </a:xfrm>
        </p:grpSpPr>
        <p:sp>
          <p:nvSpPr>
            <p:cNvPr id="50" name="Oval 49">
              <a:extLst>
                <a:ext uri="{FF2B5EF4-FFF2-40B4-BE49-F238E27FC236}">
                  <a16:creationId xmlns:a16="http://schemas.microsoft.com/office/drawing/2014/main" id="{5858140A-29AB-B748-4634-A2DAD7F53572}"/>
                </a:ext>
              </a:extLst>
            </p:cNvPr>
            <p:cNvSpPr/>
            <p:nvPr/>
          </p:nvSpPr>
          <p:spPr>
            <a:xfrm>
              <a:off x="8485308" y="1454211"/>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18" name="Graphic 17">
              <a:extLst>
                <a:ext uri="{FF2B5EF4-FFF2-40B4-BE49-F238E27FC236}">
                  <a16:creationId xmlns:a16="http://schemas.microsoft.com/office/drawing/2014/main" id="{7E9BB12F-D066-184B-95A5-8410A8FBF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3122" y="1549395"/>
              <a:ext cx="496946" cy="431084"/>
            </a:xfrm>
            <a:prstGeom prst="rect">
              <a:avLst/>
            </a:prstGeom>
          </p:spPr>
        </p:pic>
      </p:grpSp>
      <p:grpSp>
        <p:nvGrpSpPr>
          <p:cNvPr id="604" name="Group 603">
            <a:extLst>
              <a:ext uri="{FF2B5EF4-FFF2-40B4-BE49-F238E27FC236}">
                <a16:creationId xmlns:a16="http://schemas.microsoft.com/office/drawing/2014/main" id="{025C13E4-57CE-B880-3977-748480C0946D}"/>
              </a:ext>
            </a:extLst>
          </p:cNvPr>
          <p:cNvGrpSpPr/>
          <p:nvPr/>
        </p:nvGrpSpPr>
        <p:grpSpPr>
          <a:xfrm>
            <a:off x="6692595" y="3310310"/>
            <a:ext cx="440267" cy="252030"/>
            <a:chOff x="7639848" y="2981719"/>
            <a:chExt cx="440267" cy="252030"/>
          </a:xfrm>
        </p:grpSpPr>
        <p:sp>
          <p:nvSpPr>
            <p:cNvPr id="46" name="Rectangle 45">
              <a:extLst>
                <a:ext uri="{FF2B5EF4-FFF2-40B4-BE49-F238E27FC236}">
                  <a16:creationId xmlns:a16="http://schemas.microsoft.com/office/drawing/2014/main" id="{2C5AFC5C-76AD-29FF-8BBF-79260D596C9B}"/>
                </a:ext>
              </a:extLst>
            </p:cNvPr>
            <p:cNvSpPr/>
            <p:nvPr/>
          </p:nvSpPr>
          <p:spPr>
            <a:xfrm>
              <a:off x="7639848" y="2981719"/>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47" name="Rectangle 46">
              <a:extLst>
                <a:ext uri="{FF2B5EF4-FFF2-40B4-BE49-F238E27FC236}">
                  <a16:creationId xmlns:a16="http://schemas.microsoft.com/office/drawing/2014/main" id="{478597EA-5DE7-B907-2C82-6BE9E7866840}"/>
                </a:ext>
              </a:extLst>
            </p:cNvPr>
            <p:cNvSpPr/>
            <p:nvPr/>
          </p:nvSpPr>
          <p:spPr>
            <a:xfrm>
              <a:off x="7639848" y="3132843"/>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grpSp>
      <p:cxnSp>
        <p:nvCxnSpPr>
          <p:cNvPr id="48" name="Straight Arrow Connector 47">
            <a:extLst>
              <a:ext uri="{FF2B5EF4-FFF2-40B4-BE49-F238E27FC236}">
                <a16:creationId xmlns:a16="http://schemas.microsoft.com/office/drawing/2014/main" id="{17348A2A-686B-91D2-D3E2-B4F5F00A1022}"/>
              </a:ext>
            </a:extLst>
          </p:cNvPr>
          <p:cNvCxnSpPr>
            <a:cxnSpLocks/>
          </p:cNvCxnSpPr>
          <p:nvPr/>
        </p:nvCxnSpPr>
        <p:spPr>
          <a:xfrm flipH="1">
            <a:off x="5112911" y="2196201"/>
            <a:ext cx="1403982" cy="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2" name="Group 591">
            <a:extLst>
              <a:ext uri="{FF2B5EF4-FFF2-40B4-BE49-F238E27FC236}">
                <a16:creationId xmlns:a16="http://schemas.microsoft.com/office/drawing/2014/main" id="{EFA253F3-3108-EA9F-88F6-8B1C6E219B08}"/>
              </a:ext>
            </a:extLst>
          </p:cNvPr>
          <p:cNvGrpSpPr/>
          <p:nvPr/>
        </p:nvGrpSpPr>
        <p:grpSpPr>
          <a:xfrm>
            <a:off x="8050553" y="3941459"/>
            <a:ext cx="651933" cy="651933"/>
            <a:chOff x="6132242" y="4327677"/>
            <a:chExt cx="651933" cy="651933"/>
          </a:xfrm>
        </p:grpSpPr>
        <p:sp>
          <p:nvSpPr>
            <p:cNvPr id="54" name="Oval 53">
              <a:extLst>
                <a:ext uri="{FF2B5EF4-FFF2-40B4-BE49-F238E27FC236}">
                  <a16:creationId xmlns:a16="http://schemas.microsoft.com/office/drawing/2014/main" id="{DAB209C5-CD27-12CC-2740-97DE6229B006}"/>
                </a:ext>
              </a:extLst>
            </p:cNvPr>
            <p:cNvSpPr/>
            <p:nvPr/>
          </p:nvSpPr>
          <p:spPr>
            <a:xfrm>
              <a:off x="6132242" y="4327677"/>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23" name="Graphic 22">
              <a:extLst>
                <a:ext uri="{FF2B5EF4-FFF2-40B4-BE49-F238E27FC236}">
                  <a16:creationId xmlns:a16="http://schemas.microsoft.com/office/drawing/2014/main" id="{CB0C6422-1088-63A1-6950-43C1A2C4D0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0024" y="4479310"/>
              <a:ext cx="296368" cy="348666"/>
            </a:xfrm>
            <a:prstGeom prst="rect">
              <a:avLst/>
            </a:prstGeom>
          </p:spPr>
        </p:pic>
      </p:grpSp>
      <p:grpSp>
        <p:nvGrpSpPr>
          <p:cNvPr id="591" name="Group 590">
            <a:extLst>
              <a:ext uri="{FF2B5EF4-FFF2-40B4-BE49-F238E27FC236}">
                <a16:creationId xmlns:a16="http://schemas.microsoft.com/office/drawing/2014/main" id="{89D1303C-D3DE-02D1-BF1E-4CDA99E1FF7C}"/>
              </a:ext>
            </a:extLst>
          </p:cNvPr>
          <p:cNvGrpSpPr/>
          <p:nvPr/>
        </p:nvGrpSpPr>
        <p:grpSpPr>
          <a:xfrm>
            <a:off x="6622486" y="3941460"/>
            <a:ext cx="651933" cy="651933"/>
            <a:chOff x="13200395" y="2964394"/>
            <a:chExt cx="651933" cy="651933"/>
          </a:xfrm>
        </p:grpSpPr>
        <p:sp>
          <p:nvSpPr>
            <p:cNvPr id="578" name="Oval 577">
              <a:extLst>
                <a:ext uri="{FF2B5EF4-FFF2-40B4-BE49-F238E27FC236}">
                  <a16:creationId xmlns:a16="http://schemas.microsoft.com/office/drawing/2014/main" id="{5F436514-B2D0-B107-C155-F747E69DE9DA}"/>
                </a:ext>
              </a:extLst>
            </p:cNvPr>
            <p:cNvSpPr/>
            <p:nvPr/>
          </p:nvSpPr>
          <p:spPr>
            <a:xfrm>
              <a:off x="13200395" y="2964394"/>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2" name="Graphic 31">
              <a:extLst>
                <a:ext uri="{FF2B5EF4-FFF2-40B4-BE49-F238E27FC236}">
                  <a16:creationId xmlns:a16="http://schemas.microsoft.com/office/drawing/2014/main" id="{E856F969-8834-D2F2-2E9A-F7E08B26BE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64006" y="3087823"/>
              <a:ext cx="322846" cy="407283"/>
            </a:xfrm>
            <a:prstGeom prst="rect">
              <a:avLst/>
            </a:prstGeom>
          </p:spPr>
        </p:pic>
      </p:grpSp>
      <p:cxnSp>
        <p:nvCxnSpPr>
          <p:cNvPr id="595" name="Straight Arrow Connector 594">
            <a:extLst>
              <a:ext uri="{FF2B5EF4-FFF2-40B4-BE49-F238E27FC236}">
                <a16:creationId xmlns:a16="http://schemas.microsoft.com/office/drawing/2014/main" id="{649D194D-7333-143B-3B50-603FA582F653}"/>
              </a:ext>
            </a:extLst>
          </p:cNvPr>
          <p:cNvCxnSpPr>
            <a:cxnSpLocks/>
          </p:cNvCxnSpPr>
          <p:nvPr/>
        </p:nvCxnSpPr>
        <p:spPr>
          <a:xfrm flipH="1" flipV="1">
            <a:off x="4825170" y="4223402"/>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a:extLst>
              <a:ext uri="{FF2B5EF4-FFF2-40B4-BE49-F238E27FC236}">
                <a16:creationId xmlns:a16="http://schemas.microsoft.com/office/drawing/2014/main" id="{5AF25DB6-A7D0-D024-B033-BC7144E99F75}"/>
              </a:ext>
            </a:extLst>
          </p:cNvPr>
          <p:cNvCxnSpPr>
            <a:cxnSpLocks/>
          </p:cNvCxnSpPr>
          <p:nvPr/>
        </p:nvCxnSpPr>
        <p:spPr>
          <a:xfrm flipH="1" flipV="1">
            <a:off x="6198718"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5C90D14D-15C0-47A9-4D6B-17986CD58300}"/>
              </a:ext>
            </a:extLst>
          </p:cNvPr>
          <p:cNvCxnSpPr>
            <a:cxnSpLocks/>
          </p:cNvCxnSpPr>
          <p:nvPr/>
        </p:nvCxnSpPr>
        <p:spPr>
          <a:xfrm flipH="1" flipV="1">
            <a:off x="7591069"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827538B0-66E5-9BD5-4887-157C9B4F8E0C}"/>
              </a:ext>
            </a:extLst>
          </p:cNvPr>
          <p:cNvGrpSpPr/>
          <p:nvPr/>
        </p:nvGrpSpPr>
        <p:grpSpPr>
          <a:xfrm>
            <a:off x="5297419" y="4894240"/>
            <a:ext cx="1097828" cy="651933"/>
            <a:chOff x="6542020" y="4736942"/>
            <a:chExt cx="1097828" cy="651933"/>
          </a:xfrm>
        </p:grpSpPr>
        <p:grpSp>
          <p:nvGrpSpPr>
            <p:cNvPr id="593" name="Group 592">
              <a:extLst>
                <a:ext uri="{FF2B5EF4-FFF2-40B4-BE49-F238E27FC236}">
                  <a16:creationId xmlns:a16="http://schemas.microsoft.com/office/drawing/2014/main" id="{10CB99ED-08C2-7010-F507-668BF01323CD}"/>
                </a:ext>
              </a:extLst>
            </p:cNvPr>
            <p:cNvGrpSpPr/>
            <p:nvPr/>
          </p:nvGrpSpPr>
          <p:grpSpPr>
            <a:xfrm>
              <a:off x="6987915" y="4736942"/>
              <a:ext cx="651933" cy="651933"/>
              <a:chOff x="13710857" y="3475273"/>
              <a:chExt cx="651933" cy="651933"/>
            </a:xfrm>
          </p:grpSpPr>
          <p:sp>
            <p:nvSpPr>
              <p:cNvPr id="579" name="Oval 578">
                <a:extLst>
                  <a:ext uri="{FF2B5EF4-FFF2-40B4-BE49-F238E27FC236}">
                    <a16:creationId xmlns:a16="http://schemas.microsoft.com/office/drawing/2014/main" id="{085C435F-861F-59D0-D8B2-A5D7D558E8FE}"/>
                  </a:ext>
                </a:extLst>
              </p:cNvPr>
              <p:cNvSpPr/>
              <p:nvPr/>
            </p:nvSpPr>
            <p:spPr>
              <a:xfrm rot="20701284">
                <a:off x="13710857" y="3475273"/>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4" name="Graphic 33">
                <a:extLst>
                  <a:ext uri="{FF2B5EF4-FFF2-40B4-BE49-F238E27FC236}">
                    <a16:creationId xmlns:a16="http://schemas.microsoft.com/office/drawing/2014/main" id="{6C34FAB3-EDC0-22FB-DB9D-C6B5D2FA08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59233" y="3541181"/>
                <a:ext cx="180910" cy="520116"/>
              </a:xfrm>
              <a:prstGeom prst="rect">
                <a:avLst/>
              </a:prstGeom>
            </p:spPr>
          </p:pic>
        </p:grpSp>
        <p:cxnSp>
          <p:nvCxnSpPr>
            <p:cNvPr id="599" name="Straight Arrow Connector 598">
              <a:extLst>
                <a:ext uri="{FF2B5EF4-FFF2-40B4-BE49-F238E27FC236}">
                  <a16:creationId xmlns:a16="http://schemas.microsoft.com/office/drawing/2014/main" id="{D7FAEE29-F443-16B3-43B6-E0DE09A28E0E}"/>
                </a:ext>
              </a:extLst>
            </p:cNvPr>
            <p:cNvCxnSpPr>
              <a:cxnSpLocks/>
            </p:cNvCxnSpPr>
            <p:nvPr/>
          </p:nvCxnSpPr>
          <p:spPr>
            <a:xfrm flipH="1" flipV="1">
              <a:off x="6542020" y="5062830"/>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1" name="Group 600">
            <a:extLst>
              <a:ext uri="{FF2B5EF4-FFF2-40B4-BE49-F238E27FC236}">
                <a16:creationId xmlns:a16="http://schemas.microsoft.com/office/drawing/2014/main" id="{AC068F82-DD20-AB96-1B4B-5912DD660DA1}"/>
              </a:ext>
            </a:extLst>
          </p:cNvPr>
          <p:cNvGrpSpPr/>
          <p:nvPr/>
        </p:nvGrpSpPr>
        <p:grpSpPr>
          <a:xfrm>
            <a:off x="6903121" y="4894240"/>
            <a:ext cx="1106214" cy="651933"/>
            <a:chOff x="7543202" y="4748129"/>
            <a:chExt cx="1106214" cy="651933"/>
          </a:xfrm>
        </p:grpSpPr>
        <p:cxnSp>
          <p:nvCxnSpPr>
            <p:cNvPr id="600" name="Straight Arrow Connector 599">
              <a:extLst>
                <a:ext uri="{FF2B5EF4-FFF2-40B4-BE49-F238E27FC236}">
                  <a16:creationId xmlns:a16="http://schemas.microsoft.com/office/drawing/2014/main" id="{C2B31A41-1C05-56A7-9270-05A685DD3BD6}"/>
                </a:ext>
              </a:extLst>
            </p:cNvPr>
            <p:cNvCxnSpPr>
              <a:cxnSpLocks/>
            </p:cNvCxnSpPr>
            <p:nvPr/>
          </p:nvCxnSpPr>
          <p:spPr>
            <a:xfrm flipH="1" flipV="1">
              <a:off x="7543202" y="5074017"/>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4" name="Group 593">
              <a:extLst>
                <a:ext uri="{FF2B5EF4-FFF2-40B4-BE49-F238E27FC236}">
                  <a16:creationId xmlns:a16="http://schemas.microsoft.com/office/drawing/2014/main" id="{C8824B70-ADA2-AB1C-772D-D7F05FCA5374}"/>
                </a:ext>
              </a:extLst>
            </p:cNvPr>
            <p:cNvGrpSpPr/>
            <p:nvPr/>
          </p:nvGrpSpPr>
          <p:grpSpPr>
            <a:xfrm>
              <a:off x="7997483" y="4748129"/>
              <a:ext cx="651933" cy="651933"/>
              <a:chOff x="14065372" y="5325339"/>
              <a:chExt cx="651933" cy="651933"/>
            </a:xfrm>
          </p:grpSpPr>
          <p:sp>
            <p:nvSpPr>
              <p:cNvPr id="580" name="Oval 579">
                <a:extLst>
                  <a:ext uri="{FF2B5EF4-FFF2-40B4-BE49-F238E27FC236}">
                    <a16:creationId xmlns:a16="http://schemas.microsoft.com/office/drawing/2014/main" id="{F10E49F6-8AF6-CB97-6F8B-3E01073DA372}"/>
                  </a:ext>
                </a:extLst>
              </p:cNvPr>
              <p:cNvSpPr/>
              <p:nvPr/>
            </p:nvSpPr>
            <p:spPr>
              <a:xfrm>
                <a:off x="14065372" y="5325339"/>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6" name="Graphic 35">
                <a:extLst>
                  <a:ext uri="{FF2B5EF4-FFF2-40B4-BE49-F238E27FC236}">
                    <a16:creationId xmlns:a16="http://schemas.microsoft.com/office/drawing/2014/main" id="{3E373C0F-A279-8B7B-AE42-70713E2EB0F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92082" y="5395444"/>
                <a:ext cx="198513" cy="511723"/>
              </a:xfrm>
              <a:prstGeom prst="rect">
                <a:avLst/>
              </a:prstGeom>
            </p:spPr>
          </p:pic>
        </p:grpSp>
      </p:grpSp>
      <p:sp>
        <p:nvSpPr>
          <p:cNvPr id="605" name="TextBox 604">
            <a:extLst>
              <a:ext uri="{FF2B5EF4-FFF2-40B4-BE49-F238E27FC236}">
                <a16:creationId xmlns:a16="http://schemas.microsoft.com/office/drawing/2014/main" id="{3037BC0D-C12F-23F8-5E82-733B47B3C7BE}"/>
              </a:ext>
            </a:extLst>
          </p:cNvPr>
          <p:cNvSpPr txBox="1"/>
          <p:nvPr/>
        </p:nvSpPr>
        <p:spPr>
          <a:xfrm>
            <a:off x="9098135" y="2088479"/>
            <a:ext cx="2675684" cy="215444"/>
          </a:xfrm>
          <a:prstGeom prst="rect">
            <a:avLst/>
          </a:prstGeom>
          <a:noFill/>
        </p:spPr>
        <p:txBody>
          <a:bodyPr wrap="square" lIns="0" tIns="0" rIns="0" bIns="0" rtlCol="0">
            <a:spAutoFit/>
          </a:bodyPr>
          <a:lstStyle/>
          <a:p>
            <a:r>
              <a:rPr lang="de-DE" sz="1400" b="1"/>
              <a:t>Akute Reizung</a:t>
            </a:r>
          </a:p>
        </p:txBody>
      </p:sp>
      <p:sp>
        <p:nvSpPr>
          <p:cNvPr id="606" name="TextBox 605">
            <a:extLst>
              <a:ext uri="{FF2B5EF4-FFF2-40B4-BE49-F238E27FC236}">
                <a16:creationId xmlns:a16="http://schemas.microsoft.com/office/drawing/2014/main" id="{AE57D6EB-A7E6-750E-D5E9-D3DF8054CF5B}"/>
              </a:ext>
            </a:extLst>
          </p:cNvPr>
          <p:cNvSpPr txBox="1"/>
          <p:nvPr/>
        </p:nvSpPr>
        <p:spPr>
          <a:xfrm>
            <a:off x="9098135" y="4786518"/>
            <a:ext cx="2675684" cy="215444"/>
          </a:xfrm>
          <a:prstGeom prst="rect">
            <a:avLst/>
          </a:prstGeom>
          <a:noFill/>
        </p:spPr>
        <p:txBody>
          <a:bodyPr wrap="square" lIns="0" tIns="0" rIns="0" bIns="0" rtlCol="0">
            <a:spAutoFit/>
          </a:bodyPr>
          <a:lstStyle/>
          <a:p>
            <a:r>
              <a:rPr lang="de-DE" sz="1400" b="1"/>
              <a:t>kumulative Reizung</a:t>
            </a:r>
          </a:p>
        </p:txBody>
      </p:sp>
    </p:spTree>
    <p:extLst>
      <p:ext uri="{BB962C8B-B14F-4D97-AF65-F5344CB8AC3E}">
        <p14:creationId xmlns:p14="http://schemas.microsoft.com/office/powerpoint/2010/main" val="377251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10</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Berufe im Gesundheitswesen</a:t>
            </a:r>
          </a:p>
        </p:txBody>
      </p:sp>
      <p:sp>
        <p:nvSpPr>
          <p:cNvPr id="16" name="TextBox 15">
            <a:extLst>
              <a:ext uri="{FF2B5EF4-FFF2-40B4-BE49-F238E27FC236}">
                <a16:creationId xmlns:a16="http://schemas.microsoft.com/office/drawing/2014/main" id="{F80A6521-7A9C-7E3B-2605-C32EBCD00FA1}"/>
              </a:ext>
            </a:extLst>
          </p:cNvPr>
          <p:cNvSpPr txBox="1"/>
          <p:nvPr/>
        </p:nvSpPr>
        <p:spPr>
          <a:xfrm>
            <a:off x="4987858" y="5368512"/>
            <a:ext cx="2675684" cy="215444"/>
          </a:xfrm>
          <a:prstGeom prst="rect">
            <a:avLst/>
          </a:prstGeom>
          <a:noFill/>
        </p:spPr>
        <p:txBody>
          <a:bodyPr wrap="square" lIns="0" tIns="0" rIns="0" bIns="0" rtlCol="0">
            <a:spAutoFit/>
          </a:bodyPr>
          <a:lstStyle/>
          <a:p>
            <a:endParaRPr lang="de-DE" sz="1400"/>
          </a:p>
        </p:txBody>
      </p:sp>
      <p:pic>
        <p:nvPicPr>
          <p:cNvPr id="27" name="Picture 6">
            <a:extLst>
              <a:ext uri="{FF2B5EF4-FFF2-40B4-BE49-F238E27FC236}">
                <a16:creationId xmlns:a16="http://schemas.microsoft.com/office/drawing/2014/main" id="{52F4AA58-6D9F-4103-9B91-EAA5D2041815}"/>
              </a:ext>
            </a:extLst>
          </p:cNvPr>
          <p:cNvPicPr>
            <a:picLocks noChangeAspect="1"/>
          </p:cNvPicPr>
          <p:nvPr/>
        </p:nvPicPr>
        <p:blipFill>
          <a:blip r:embed="rId6">
            <a:extLst>
              <a:ext uri="{28A0092B-C50C-407E-A947-70E740481C1C}">
                <a14:useLocalDpi xmlns:a14="http://schemas.microsoft.com/office/drawing/2010/main" val="0"/>
              </a:ext>
            </a:extLst>
          </a:blip>
          <a:srcRect t="1194" b="1194"/>
          <a:stretch/>
        </p:blipFill>
        <p:spPr>
          <a:xfrm>
            <a:off x="7978262" y="0"/>
            <a:ext cx="4213737" cy="6167120"/>
          </a:xfrm>
          <a:prstGeom prst="rect">
            <a:avLst/>
          </a:prstGeom>
        </p:spPr>
      </p:pic>
      <p:grpSp>
        <p:nvGrpSpPr>
          <p:cNvPr id="22" name="Gruppieren 21">
            <a:extLst>
              <a:ext uri="{FF2B5EF4-FFF2-40B4-BE49-F238E27FC236}">
                <a16:creationId xmlns:a16="http://schemas.microsoft.com/office/drawing/2014/main" id="{F20AF7A9-70CF-46EE-9210-85FA434E11A2}"/>
              </a:ext>
            </a:extLst>
          </p:cNvPr>
          <p:cNvGrpSpPr/>
          <p:nvPr/>
        </p:nvGrpSpPr>
        <p:grpSpPr>
          <a:xfrm>
            <a:off x="3421972" y="2291949"/>
            <a:ext cx="4241570" cy="3292007"/>
            <a:chOff x="3421972" y="2291949"/>
            <a:chExt cx="4241570" cy="3292007"/>
          </a:xfrm>
        </p:grpSpPr>
        <p:grpSp>
          <p:nvGrpSpPr>
            <p:cNvPr id="23" name="Gruppieren 22">
              <a:extLst>
                <a:ext uri="{FF2B5EF4-FFF2-40B4-BE49-F238E27FC236}">
                  <a16:creationId xmlns:a16="http://schemas.microsoft.com/office/drawing/2014/main" id="{7AC67E92-D3C1-4C2F-963C-08A2E55ED188}"/>
                </a:ext>
              </a:extLst>
            </p:cNvPr>
            <p:cNvGrpSpPr/>
            <p:nvPr/>
          </p:nvGrpSpPr>
          <p:grpSpPr>
            <a:xfrm>
              <a:off x="4987858" y="2291949"/>
              <a:ext cx="2675684" cy="3292007"/>
              <a:chOff x="4987858" y="2291949"/>
              <a:chExt cx="2675684" cy="3292007"/>
            </a:xfrm>
          </p:grpSpPr>
          <p:sp>
            <p:nvSpPr>
              <p:cNvPr id="34" name="TextBox 8">
                <a:extLst>
                  <a:ext uri="{FF2B5EF4-FFF2-40B4-BE49-F238E27FC236}">
                    <a16:creationId xmlns:a16="http://schemas.microsoft.com/office/drawing/2014/main" id="{1B32D746-FA49-424C-95A9-743EA60B78FA}"/>
                  </a:ext>
                </a:extLst>
              </p:cNvPr>
              <p:cNvSpPr txBox="1"/>
              <p:nvPr/>
            </p:nvSpPr>
            <p:spPr>
              <a:xfrm>
                <a:off x="4987858" y="2291949"/>
                <a:ext cx="2675684" cy="215444"/>
              </a:xfrm>
              <a:prstGeom prst="rect">
                <a:avLst/>
              </a:prstGeom>
              <a:noFill/>
            </p:spPr>
            <p:txBody>
              <a:bodyPr wrap="square" lIns="0" tIns="0" rIns="0" bIns="0" rtlCol="0">
                <a:spAutoFit/>
              </a:bodyPr>
              <a:lstStyle/>
              <a:p>
                <a:r>
                  <a:rPr lang="de-DE" sz="1400"/>
                  <a:t>Desinfektion der Hände</a:t>
                </a:r>
              </a:p>
            </p:txBody>
          </p:sp>
          <p:sp>
            <p:nvSpPr>
              <p:cNvPr id="36" name="TextBox 10">
                <a:extLst>
                  <a:ext uri="{FF2B5EF4-FFF2-40B4-BE49-F238E27FC236}">
                    <a16:creationId xmlns:a16="http://schemas.microsoft.com/office/drawing/2014/main" id="{18F9924B-7AB1-4565-9D99-124A05C5C65F}"/>
                  </a:ext>
                </a:extLst>
              </p:cNvPr>
              <p:cNvSpPr txBox="1"/>
              <p:nvPr/>
            </p:nvSpPr>
            <p:spPr>
              <a:xfrm>
                <a:off x="4987858" y="3061090"/>
                <a:ext cx="2675684" cy="215444"/>
              </a:xfrm>
              <a:prstGeom prst="rect">
                <a:avLst/>
              </a:prstGeom>
              <a:noFill/>
            </p:spPr>
            <p:txBody>
              <a:bodyPr wrap="square" lIns="0" tIns="0" rIns="0" bIns="0" rtlCol="0">
                <a:spAutoFit/>
              </a:bodyPr>
              <a:lstStyle/>
              <a:p>
                <a:r>
                  <a:rPr lang="de-DE" sz="1400"/>
                  <a:t>Oberflächenreinigung</a:t>
                </a:r>
              </a:p>
            </p:txBody>
          </p:sp>
          <p:sp>
            <p:nvSpPr>
              <p:cNvPr id="40" name="TextBox 12">
                <a:extLst>
                  <a:ext uri="{FF2B5EF4-FFF2-40B4-BE49-F238E27FC236}">
                    <a16:creationId xmlns:a16="http://schemas.microsoft.com/office/drawing/2014/main" id="{0A51A581-E4FF-48F7-909A-8199380482AF}"/>
                  </a:ext>
                </a:extLst>
              </p:cNvPr>
              <p:cNvSpPr txBox="1"/>
              <p:nvPr/>
            </p:nvSpPr>
            <p:spPr>
              <a:xfrm>
                <a:off x="4987858" y="3830231"/>
                <a:ext cx="2675684" cy="215444"/>
              </a:xfrm>
              <a:prstGeom prst="rect">
                <a:avLst/>
              </a:prstGeom>
              <a:noFill/>
            </p:spPr>
            <p:txBody>
              <a:bodyPr wrap="square" lIns="0" tIns="0" rIns="0" bIns="0" rtlCol="0">
                <a:spAutoFit/>
              </a:bodyPr>
              <a:lstStyle/>
              <a:p>
                <a:r>
                  <a:rPr lang="de-DE" sz="1400"/>
                  <a:t>Pflege der Patienten</a:t>
                </a:r>
              </a:p>
            </p:txBody>
          </p:sp>
          <p:sp>
            <p:nvSpPr>
              <p:cNvPr id="41" name="TextBox 13">
                <a:extLst>
                  <a:ext uri="{FF2B5EF4-FFF2-40B4-BE49-F238E27FC236}">
                    <a16:creationId xmlns:a16="http://schemas.microsoft.com/office/drawing/2014/main" id="{7E9296D7-41B8-4A6C-BBA0-FD65C965DB1D}"/>
                  </a:ext>
                </a:extLst>
              </p:cNvPr>
              <p:cNvSpPr txBox="1"/>
              <p:nvPr/>
            </p:nvSpPr>
            <p:spPr>
              <a:xfrm>
                <a:off x="4987858" y="4599372"/>
                <a:ext cx="2675684" cy="215444"/>
              </a:xfrm>
              <a:prstGeom prst="rect">
                <a:avLst/>
              </a:prstGeom>
              <a:noFill/>
            </p:spPr>
            <p:txBody>
              <a:bodyPr wrap="square" lIns="0" tIns="0" rIns="0" bIns="0" rtlCol="0">
                <a:spAutoFit/>
              </a:bodyPr>
              <a:lstStyle/>
              <a:p>
                <a:r>
                  <a:rPr lang="de-DE" sz="1400"/>
                  <a:t>Waschen der Hände</a:t>
                </a:r>
              </a:p>
            </p:txBody>
          </p:sp>
          <p:sp>
            <p:nvSpPr>
              <p:cNvPr id="42" name="TextBox 15">
                <a:extLst>
                  <a:ext uri="{FF2B5EF4-FFF2-40B4-BE49-F238E27FC236}">
                    <a16:creationId xmlns:a16="http://schemas.microsoft.com/office/drawing/2014/main" id="{7BCE3026-2911-49AF-83A2-3A74075D79F9}"/>
                  </a:ext>
                </a:extLst>
              </p:cNvPr>
              <p:cNvSpPr txBox="1"/>
              <p:nvPr/>
            </p:nvSpPr>
            <p:spPr>
              <a:xfrm>
                <a:off x="4987858" y="5368512"/>
                <a:ext cx="2675684" cy="215444"/>
              </a:xfrm>
              <a:prstGeom prst="rect">
                <a:avLst/>
              </a:prstGeom>
              <a:noFill/>
            </p:spPr>
            <p:txBody>
              <a:bodyPr wrap="square" lIns="0" tIns="0" rIns="0" bIns="0" rtlCol="0">
                <a:spAutoFit/>
              </a:bodyPr>
              <a:lstStyle/>
              <a:p>
                <a:r>
                  <a:rPr lang="de-DE" sz="1400"/>
                  <a:t>Pflegeutensilien</a:t>
                </a:r>
              </a:p>
            </p:txBody>
          </p:sp>
        </p:grpSp>
        <p:cxnSp>
          <p:nvCxnSpPr>
            <p:cNvPr id="24" name="Straight Arrow Connector 30">
              <a:extLst>
                <a:ext uri="{FF2B5EF4-FFF2-40B4-BE49-F238E27FC236}">
                  <a16:creationId xmlns:a16="http://schemas.microsoft.com/office/drawing/2014/main" id="{F71C425A-47BF-4E53-B163-8C806DDA62A5}"/>
                </a:ext>
              </a:extLst>
            </p:cNvPr>
            <p:cNvCxnSpPr>
              <a:cxnSpLocks/>
            </p:cNvCxnSpPr>
            <p:nvPr/>
          </p:nvCxnSpPr>
          <p:spPr>
            <a:xfrm flipH="1" flipV="1">
              <a:off x="3421972"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32">
              <a:extLst>
                <a:ext uri="{FF2B5EF4-FFF2-40B4-BE49-F238E27FC236}">
                  <a16:creationId xmlns:a16="http://schemas.microsoft.com/office/drawing/2014/main" id="{ACB5A795-DA85-45F3-85B5-2B54375F48F8}"/>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34">
              <a:extLst>
                <a:ext uri="{FF2B5EF4-FFF2-40B4-BE49-F238E27FC236}">
                  <a16:creationId xmlns:a16="http://schemas.microsoft.com/office/drawing/2014/main" id="{0F938217-0527-462B-BAB3-0B88A28A580F}"/>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36">
              <a:extLst>
                <a:ext uri="{FF2B5EF4-FFF2-40B4-BE49-F238E27FC236}">
                  <a16:creationId xmlns:a16="http://schemas.microsoft.com/office/drawing/2014/main" id="{183D2170-3D76-4EAA-A8A9-E1D2375BA2F8}"/>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7">
              <a:extLst>
                <a:ext uri="{FF2B5EF4-FFF2-40B4-BE49-F238E27FC236}">
                  <a16:creationId xmlns:a16="http://schemas.microsoft.com/office/drawing/2014/main" id="{362C08DC-3EE0-487F-B56D-6DEB7F732725}"/>
                </a:ext>
              </a:extLst>
            </p:cNvPr>
            <p:cNvCxnSpPr>
              <a:cxnSpLocks/>
            </p:cNvCxnSpPr>
            <p:nvPr/>
          </p:nvCxnSpPr>
          <p:spPr>
            <a:xfrm flipH="1" flipV="1">
              <a:off x="3421972" y="547623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658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BFA899-4126-BAF2-2E77-2079DFFEDA9A}"/>
              </a:ext>
            </a:extLst>
          </p:cNvPr>
          <p:cNvGrpSpPr/>
          <p:nvPr/>
        </p:nvGrpSpPr>
        <p:grpSpPr>
          <a:xfrm>
            <a:off x="3421972" y="2291948"/>
            <a:ext cx="4241570" cy="3292007"/>
            <a:chOff x="5342021" y="2291948"/>
            <a:chExt cx="4241570" cy="3292007"/>
          </a:xfrm>
        </p:grpSpPr>
        <p:sp>
          <p:nvSpPr>
            <p:cNvPr id="8" name="TextBox 7">
              <a:extLst>
                <a:ext uri="{FF2B5EF4-FFF2-40B4-BE49-F238E27FC236}">
                  <a16:creationId xmlns:a16="http://schemas.microsoft.com/office/drawing/2014/main" id="{4180289C-4843-062C-C518-2B00F2578B91}"/>
                </a:ext>
              </a:extLst>
            </p:cNvPr>
            <p:cNvSpPr txBox="1"/>
            <p:nvPr/>
          </p:nvSpPr>
          <p:spPr>
            <a:xfrm>
              <a:off x="6907907" y="2291948"/>
              <a:ext cx="2675684" cy="215444"/>
            </a:xfrm>
            <a:prstGeom prst="rect">
              <a:avLst/>
            </a:prstGeom>
            <a:noFill/>
          </p:spPr>
          <p:txBody>
            <a:bodyPr wrap="square" lIns="0" tIns="0" rIns="0" bIns="0" rtlCol="0">
              <a:spAutoFit/>
            </a:bodyPr>
            <a:lstStyle/>
            <a:p>
              <a:r>
                <a:rPr lang="de-DE" sz="1400"/>
                <a:t>Shampoos</a:t>
              </a:r>
            </a:p>
          </p:txBody>
        </p:sp>
        <p:sp>
          <p:nvSpPr>
            <p:cNvPr id="10" name="TextBox 9">
              <a:extLst>
                <a:ext uri="{FF2B5EF4-FFF2-40B4-BE49-F238E27FC236}">
                  <a16:creationId xmlns:a16="http://schemas.microsoft.com/office/drawing/2014/main" id="{40717BFA-28C5-AECD-956C-BF55BBF2CB15}"/>
                </a:ext>
              </a:extLst>
            </p:cNvPr>
            <p:cNvSpPr txBox="1"/>
            <p:nvPr/>
          </p:nvSpPr>
          <p:spPr>
            <a:xfrm>
              <a:off x="6907907" y="2907261"/>
              <a:ext cx="2675684" cy="215444"/>
            </a:xfrm>
            <a:prstGeom prst="rect">
              <a:avLst/>
            </a:prstGeom>
            <a:noFill/>
          </p:spPr>
          <p:txBody>
            <a:bodyPr wrap="square" lIns="0" tIns="0" rIns="0" bIns="0" rtlCol="0">
              <a:spAutoFit/>
            </a:bodyPr>
            <a:lstStyle/>
            <a:p>
              <a:r>
                <a:rPr lang="de-DE" sz="1400"/>
                <a:t>Waschen der Hände</a:t>
              </a:r>
            </a:p>
          </p:txBody>
        </p:sp>
        <p:sp>
          <p:nvSpPr>
            <p:cNvPr id="12" name="TextBox 11">
              <a:extLst>
                <a:ext uri="{FF2B5EF4-FFF2-40B4-BE49-F238E27FC236}">
                  <a16:creationId xmlns:a16="http://schemas.microsoft.com/office/drawing/2014/main" id="{D1FD812E-E9CC-DBAE-35B4-7519679AC420}"/>
                </a:ext>
              </a:extLst>
            </p:cNvPr>
            <p:cNvSpPr txBox="1"/>
            <p:nvPr/>
          </p:nvSpPr>
          <p:spPr>
            <a:xfrm>
              <a:off x="6907907" y="3512228"/>
              <a:ext cx="2675684" cy="215444"/>
            </a:xfrm>
            <a:prstGeom prst="rect">
              <a:avLst/>
            </a:prstGeom>
            <a:noFill/>
          </p:spPr>
          <p:txBody>
            <a:bodyPr wrap="square" lIns="0" tIns="0" rIns="0" bIns="0" rtlCol="0">
              <a:spAutoFit/>
            </a:bodyPr>
            <a:lstStyle/>
            <a:p>
              <a:r>
                <a:rPr lang="de-DE" sz="1400"/>
                <a:t>Trocknen der Haare</a:t>
              </a:r>
            </a:p>
          </p:txBody>
        </p:sp>
        <p:sp>
          <p:nvSpPr>
            <p:cNvPr id="17" name="TextBox 16">
              <a:extLst>
                <a:ext uri="{FF2B5EF4-FFF2-40B4-BE49-F238E27FC236}">
                  <a16:creationId xmlns:a16="http://schemas.microsoft.com/office/drawing/2014/main" id="{0B995601-DDD9-F400-E255-3AC48DA110F0}"/>
                </a:ext>
              </a:extLst>
            </p:cNvPr>
            <p:cNvSpPr txBox="1"/>
            <p:nvPr/>
          </p:nvSpPr>
          <p:spPr>
            <a:xfrm>
              <a:off x="6907907" y="4008620"/>
              <a:ext cx="2121389" cy="430887"/>
            </a:xfrm>
            <a:prstGeom prst="rect">
              <a:avLst/>
            </a:prstGeom>
            <a:noFill/>
          </p:spPr>
          <p:txBody>
            <a:bodyPr wrap="square" lIns="0" tIns="0" rIns="0" bIns="0" rtlCol="0">
              <a:spAutoFit/>
            </a:bodyPr>
            <a:lstStyle/>
            <a:p>
              <a:r>
                <a:rPr lang="de-DE" sz="1400"/>
                <a:t>Mittel zum Färben, Bleichen und Tönen</a:t>
              </a:r>
            </a:p>
          </p:txBody>
        </p:sp>
        <p:sp>
          <p:nvSpPr>
            <p:cNvPr id="18" name="TextBox 17">
              <a:extLst>
                <a:ext uri="{FF2B5EF4-FFF2-40B4-BE49-F238E27FC236}">
                  <a16:creationId xmlns:a16="http://schemas.microsoft.com/office/drawing/2014/main" id="{046AE3D6-AABD-A9FF-D6CE-808A806D9EDF}"/>
                </a:ext>
              </a:extLst>
            </p:cNvPr>
            <p:cNvSpPr txBox="1"/>
            <p:nvPr/>
          </p:nvSpPr>
          <p:spPr>
            <a:xfrm>
              <a:off x="6907907" y="4796287"/>
              <a:ext cx="2675684" cy="215444"/>
            </a:xfrm>
            <a:prstGeom prst="rect">
              <a:avLst/>
            </a:prstGeom>
            <a:noFill/>
          </p:spPr>
          <p:txBody>
            <a:bodyPr wrap="square" lIns="0" tIns="0" rIns="0" bIns="0" rtlCol="0">
              <a:spAutoFit/>
            </a:bodyPr>
            <a:lstStyle/>
            <a:p>
              <a:r>
                <a:rPr lang="de-DE" sz="1400"/>
                <a:t>Dauerwellenflüssigkeiten</a:t>
              </a:r>
            </a:p>
          </p:txBody>
        </p:sp>
        <p:sp>
          <p:nvSpPr>
            <p:cNvPr id="19" name="TextBox 18">
              <a:extLst>
                <a:ext uri="{FF2B5EF4-FFF2-40B4-BE49-F238E27FC236}">
                  <a16:creationId xmlns:a16="http://schemas.microsoft.com/office/drawing/2014/main" id="{42E42F5F-6E5B-0001-A9F4-1F572C1AF028}"/>
                </a:ext>
              </a:extLst>
            </p:cNvPr>
            <p:cNvSpPr txBox="1"/>
            <p:nvPr/>
          </p:nvSpPr>
          <p:spPr>
            <a:xfrm>
              <a:off x="6907907" y="5368511"/>
              <a:ext cx="2675684" cy="215444"/>
            </a:xfrm>
            <a:prstGeom prst="rect">
              <a:avLst/>
            </a:prstGeom>
            <a:noFill/>
          </p:spPr>
          <p:txBody>
            <a:bodyPr wrap="square" lIns="0" tIns="0" rIns="0" bIns="0" rtlCol="0">
              <a:spAutoFit/>
            </a:bodyPr>
            <a:lstStyle/>
            <a:p>
              <a:r>
                <a:rPr lang="de-DE" sz="1400"/>
                <a:t>Kopfhautmassage</a:t>
              </a:r>
            </a:p>
          </p:txBody>
        </p:sp>
        <p:cxnSp>
          <p:nvCxnSpPr>
            <p:cNvPr id="20" name="Straight Arrow Connector 19">
              <a:extLst>
                <a:ext uri="{FF2B5EF4-FFF2-40B4-BE49-F238E27FC236}">
                  <a16:creationId xmlns:a16="http://schemas.microsoft.com/office/drawing/2014/main" id="{DB3CB7E1-6987-D5DD-592A-673F3AA675A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832718-FFA3-2394-BA56-A55371F5BE6A}"/>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6B51B2-0107-631F-2681-718A2C3384BE}"/>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D49406-CD17-FC79-DE7D-401F7F35471B}"/>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EF22F07-E267-47A6-A597-03B2C0A0154F}"/>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6BCC18-3A3F-3CF6-912D-A2DF65750D2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11</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Coiffeure und </a:t>
            </a:r>
            <a:r>
              <a:rPr lang="de-DE" sz="1800" err="1">
                <a:solidFill>
                  <a:schemeClr val="accent1"/>
                </a:solidFill>
              </a:rPr>
              <a:t>Coiffeusen</a:t>
            </a:r>
            <a:endParaRPr lang="de-DE" sz="1800">
              <a:solidFill>
                <a:schemeClr val="accent1"/>
              </a:solidFill>
            </a:endParaRPr>
          </a:p>
        </p:txBody>
      </p:sp>
      <p:pic>
        <p:nvPicPr>
          <p:cNvPr id="27" name="Picture 6">
            <a:extLst>
              <a:ext uri="{FF2B5EF4-FFF2-40B4-BE49-F238E27FC236}">
                <a16:creationId xmlns:a16="http://schemas.microsoft.com/office/drawing/2014/main" id="{45E9C4C2-F5B5-4F59-8685-AC33443EFED7}"/>
              </a:ext>
            </a:extLst>
          </p:cNvPr>
          <p:cNvPicPr>
            <a:picLocks noChangeAspect="1"/>
          </p:cNvPicPr>
          <p:nvPr/>
        </p:nvPicPr>
        <p:blipFill rotWithShape="1">
          <a:blip r:embed="rId6">
            <a:extLst>
              <a:ext uri="{28A0092B-C50C-407E-A947-70E740481C1C}">
                <a14:useLocalDpi xmlns:a14="http://schemas.microsoft.com/office/drawing/2010/main" val="0"/>
              </a:ext>
            </a:extLst>
          </a:blip>
          <a:srcRect l="18540" r="30240"/>
          <a:stretch/>
        </p:blipFill>
        <p:spPr>
          <a:xfrm>
            <a:off x="7978262" y="0"/>
            <a:ext cx="4213737" cy="6167120"/>
          </a:xfrm>
          <a:prstGeom prst="rect">
            <a:avLst/>
          </a:prstGeom>
        </p:spPr>
      </p:pic>
    </p:spTree>
    <p:extLst>
      <p:ext uri="{BB962C8B-B14F-4D97-AF65-F5344CB8AC3E}">
        <p14:creationId xmlns:p14="http://schemas.microsoft.com/office/powerpoint/2010/main" val="11006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C02B95-31F1-582F-57D4-848B83B6E77E}"/>
              </a:ext>
            </a:extLst>
          </p:cNvPr>
          <p:cNvGrpSpPr/>
          <p:nvPr/>
        </p:nvGrpSpPr>
        <p:grpSpPr>
          <a:xfrm>
            <a:off x="3421972" y="2291948"/>
            <a:ext cx="4411579" cy="3400582"/>
            <a:chOff x="5342021" y="2291948"/>
            <a:chExt cx="4411579" cy="3400582"/>
          </a:xfrm>
        </p:grpSpPr>
        <p:sp>
          <p:nvSpPr>
            <p:cNvPr id="9" name="TextBox 8">
              <a:extLst>
                <a:ext uri="{FF2B5EF4-FFF2-40B4-BE49-F238E27FC236}">
                  <a16:creationId xmlns:a16="http://schemas.microsoft.com/office/drawing/2014/main" id="{F31A340C-8FEA-6109-6BFB-75B10A398CD0}"/>
                </a:ext>
              </a:extLst>
            </p:cNvPr>
            <p:cNvSpPr txBox="1"/>
            <p:nvPr/>
          </p:nvSpPr>
          <p:spPr>
            <a:xfrm>
              <a:off x="6907907" y="2291948"/>
              <a:ext cx="2675684" cy="215444"/>
            </a:xfrm>
            <a:prstGeom prst="rect">
              <a:avLst/>
            </a:prstGeom>
            <a:noFill/>
          </p:spPr>
          <p:txBody>
            <a:bodyPr wrap="square" lIns="0" tIns="0" rIns="0" bIns="0" rtlCol="0">
              <a:spAutoFit/>
            </a:bodyPr>
            <a:lstStyle/>
            <a:p>
              <a:r>
                <a:rPr lang="de-DE" sz="1400"/>
                <a:t>Alkaligehalt von Zement</a:t>
              </a:r>
            </a:p>
          </p:txBody>
        </p:sp>
        <p:sp>
          <p:nvSpPr>
            <p:cNvPr id="11" name="TextBox 10">
              <a:extLst>
                <a:ext uri="{FF2B5EF4-FFF2-40B4-BE49-F238E27FC236}">
                  <a16:creationId xmlns:a16="http://schemas.microsoft.com/office/drawing/2014/main" id="{6E12E606-C6C5-8CC7-61DA-646BE160B9D3}"/>
                </a:ext>
              </a:extLst>
            </p:cNvPr>
            <p:cNvSpPr txBox="1"/>
            <p:nvPr/>
          </p:nvSpPr>
          <p:spPr>
            <a:xfrm>
              <a:off x="6907907" y="2902778"/>
              <a:ext cx="2675684" cy="215444"/>
            </a:xfrm>
            <a:prstGeom prst="rect">
              <a:avLst/>
            </a:prstGeom>
            <a:noFill/>
          </p:spPr>
          <p:txBody>
            <a:bodyPr wrap="square" lIns="0" tIns="0" rIns="0" bIns="0" rtlCol="0">
              <a:spAutoFit/>
            </a:bodyPr>
            <a:lstStyle/>
            <a:p>
              <a:r>
                <a:rPr lang="de-DE" sz="1400"/>
                <a:t>nasse Hände</a:t>
              </a:r>
            </a:p>
          </p:txBody>
        </p:sp>
        <p:sp>
          <p:nvSpPr>
            <p:cNvPr id="13" name="TextBox 12">
              <a:extLst>
                <a:ext uri="{FF2B5EF4-FFF2-40B4-BE49-F238E27FC236}">
                  <a16:creationId xmlns:a16="http://schemas.microsoft.com/office/drawing/2014/main" id="{F7D4A3F6-25C0-29BD-DDE6-10D7F653E20E}"/>
                </a:ext>
              </a:extLst>
            </p:cNvPr>
            <p:cNvSpPr txBox="1"/>
            <p:nvPr/>
          </p:nvSpPr>
          <p:spPr>
            <a:xfrm>
              <a:off x="6907907" y="3501368"/>
              <a:ext cx="2675684" cy="215444"/>
            </a:xfrm>
            <a:prstGeom prst="rect">
              <a:avLst/>
            </a:prstGeom>
            <a:noFill/>
          </p:spPr>
          <p:txBody>
            <a:bodyPr wrap="square" lIns="0" tIns="0" rIns="0" bIns="0" rtlCol="0">
              <a:spAutoFit/>
            </a:bodyPr>
            <a:lstStyle/>
            <a:p>
              <a:r>
                <a:rPr lang="de-DE" sz="1400"/>
                <a:t>Kontakt mit Erde</a:t>
              </a:r>
            </a:p>
          </p:txBody>
        </p:sp>
        <p:sp>
          <p:nvSpPr>
            <p:cNvPr id="14" name="TextBox 13">
              <a:extLst>
                <a:ext uri="{FF2B5EF4-FFF2-40B4-BE49-F238E27FC236}">
                  <a16:creationId xmlns:a16="http://schemas.microsoft.com/office/drawing/2014/main" id="{5FA47DE1-D095-196C-3AC2-D14E82711456}"/>
                </a:ext>
              </a:extLst>
            </p:cNvPr>
            <p:cNvSpPr txBox="1"/>
            <p:nvPr/>
          </p:nvSpPr>
          <p:spPr>
            <a:xfrm>
              <a:off x="6907907" y="4127541"/>
              <a:ext cx="2845693" cy="215444"/>
            </a:xfrm>
            <a:prstGeom prst="rect">
              <a:avLst/>
            </a:prstGeom>
            <a:noFill/>
          </p:spPr>
          <p:txBody>
            <a:bodyPr wrap="square" lIns="0" tIns="0" rIns="0" bIns="0" rtlCol="0">
              <a:spAutoFit/>
            </a:bodyPr>
            <a:lstStyle/>
            <a:p>
              <a:r>
                <a:rPr lang="de-DE" sz="1400"/>
                <a:t>Kontakt mit scheuerndem Material</a:t>
              </a:r>
            </a:p>
          </p:txBody>
        </p:sp>
        <p:sp>
          <p:nvSpPr>
            <p:cNvPr id="15" name="TextBox 14">
              <a:extLst>
                <a:ext uri="{FF2B5EF4-FFF2-40B4-BE49-F238E27FC236}">
                  <a16:creationId xmlns:a16="http://schemas.microsoft.com/office/drawing/2014/main" id="{EB67ED76-BB0C-6581-4554-755A5178C95D}"/>
                </a:ext>
              </a:extLst>
            </p:cNvPr>
            <p:cNvSpPr txBox="1"/>
            <p:nvPr/>
          </p:nvSpPr>
          <p:spPr>
            <a:xfrm>
              <a:off x="6907907" y="4635132"/>
              <a:ext cx="2675684" cy="430887"/>
            </a:xfrm>
            <a:prstGeom prst="rect">
              <a:avLst/>
            </a:prstGeom>
            <a:noFill/>
          </p:spPr>
          <p:txBody>
            <a:bodyPr wrap="square" lIns="0" tIns="0" rIns="0" bIns="0" rtlCol="0">
              <a:spAutoFit/>
            </a:bodyPr>
            <a:lstStyle/>
            <a:p>
              <a:r>
                <a:rPr lang="de-DE" sz="1400"/>
                <a:t>der Kälte und der Feuchtigkeit ausgesetzt</a:t>
              </a:r>
            </a:p>
          </p:txBody>
        </p:sp>
        <p:sp>
          <p:nvSpPr>
            <p:cNvPr id="16" name="TextBox 15">
              <a:extLst>
                <a:ext uri="{FF2B5EF4-FFF2-40B4-BE49-F238E27FC236}">
                  <a16:creationId xmlns:a16="http://schemas.microsoft.com/office/drawing/2014/main" id="{6443F5E1-6FC3-B4E5-91C3-ABCAEC55A4C3}"/>
                </a:ext>
              </a:extLst>
            </p:cNvPr>
            <p:cNvSpPr txBox="1"/>
            <p:nvPr/>
          </p:nvSpPr>
          <p:spPr>
            <a:xfrm>
              <a:off x="6907907" y="5261643"/>
              <a:ext cx="2675684" cy="430887"/>
            </a:xfrm>
            <a:prstGeom prst="rect">
              <a:avLst/>
            </a:prstGeom>
            <a:noFill/>
          </p:spPr>
          <p:txBody>
            <a:bodyPr wrap="square" lIns="0" tIns="0" rIns="0" bIns="0" rtlCol="0">
              <a:spAutoFit/>
            </a:bodyPr>
            <a:lstStyle/>
            <a:p>
              <a:r>
                <a:rPr lang="de-DE" sz="1400"/>
                <a:t>Reinigung von Utensilien (Schaufel, Hammer, Kelle)</a:t>
              </a:r>
            </a:p>
          </p:txBody>
        </p:sp>
        <p:cxnSp>
          <p:nvCxnSpPr>
            <p:cNvPr id="26" name="Straight Arrow Connector 25">
              <a:extLst>
                <a:ext uri="{FF2B5EF4-FFF2-40B4-BE49-F238E27FC236}">
                  <a16:creationId xmlns:a16="http://schemas.microsoft.com/office/drawing/2014/main" id="{0F31E296-3AE9-69FE-CA30-4AAC59010D1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3F043AA-01FD-4EFE-E13C-7CE0C4739928}"/>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8548B7-DEAF-D5D2-275E-1F72061730D8}"/>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57161EA-FD51-D046-825D-45794B2C3904}"/>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68DB09-950C-93C3-7233-A8717ECD3B56}"/>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D981A29-8759-CCFE-AE41-F12E34E7B7B1}"/>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12</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Maurer/-in und andere Bauberufe</a:t>
            </a:r>
          </a:p>
        </p:txBody>
      </p:sp>
      <p:pic>
        <p:nvPicPr>
          <p:cNvPr id="34" name="Picture 6">
            <a:extLst>
              <a:ext uri="{FF2B5EF4-FFF2-40B4-BE49-F238E27FC236}">
                <a16:creationId xmlns:a16="http://schemas.microsoft.com/office/drawing/2014/main" id="{1AC69C4E-B621-4E24-AD51-F8F456E4AABD}"/>
              </a:ext>
            </a:extLst>
          </p:cNvPr>
          <p:cNvPicPr>
            <a:picLocks noChangeAspect="1"/>
          </p:cNvPicPr>
          <p:nvPr/>
        </p:nvPicPr>
        <p:blipFill>
          <a:blip r:embed="rId6">
            <a:extLst>
              <a:ext uri="{28A0092B-C50C-407E-A947-70E740481C1C}">
                <a14:useLocalDpi xmlns:a14="http://schemas.microsoft.com/office/drawing/2010/main" val="0"/>
              </a:ext>
            </a:extLst>
          </a:blip>
          <a:srcRect t="1202" b="1202"/>
          <a:stretch/>
        </p:blipFill>
        <p:spPr>
          <a:xfrm>
            <a:off x="7978262" y="0"/>
            <a:ext cx="4213737" cy="6167120"/>
          </a:xfrm>
          <a:prstGeom prst="rect">
            <a:avLst/>
          </a:prstGeom>
        </p:spPr>
      </p:pic>
    </p:spTree>
    <p:extLst>
      <p:ext uri="{BB962C8B-B14F-4D97-AF65-F5344CB8AC3E}">
        <p14:creationId xmlns:p14="http://schemas.microsoft.com/office/powerpoint/2010/main" val="17529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7F4894D7-C8FC-4D9F-8375-4495996C334E}"/>
              </a:ext>
            </a:extLst>
          </p:cNvPr>
          <p:cNvGrpSpPr/>
          <p:nvPr/>
        </p:nvGrpSpPr>
        <p:grpSpPr>
          <a:xfrm>
            <a:off x="3421972" y="2298187"/>
            <a:ext cx="4411579" cy="3265080"/>
            <a:chOff x="3421972" y="2298187"/>
            <a:chExt cx="4411579" cy="3265080"/>
          </a:xfrm>
        </p:grpSpPr>
        <p:sp>
          <p:nvSpPr>
            <p:cNvPr id="3" name="TextBox 2">
              <a:extLst>
                <a:ext uri="{FF2B5EF4-FFF2-40B4-BE49-F238E27FC236}">
                  <a16:creationId xmlns:a16="http://schemas.microsoft.com/office/drawing/2014/main" id="{89E29BA4-CFBD-FB0A-BC7F-BF4953427414}"/>
                </a:ext>
              </a:extLst>
            </p:cNvPr>
            <p:cNvSpPr txBox="1"/>
            <p:nvPr/>
          </p:nvSpPr>
          <p:spPr>
            <a:xfrm>
              <a:off x="4987857" y="2298187"/>
              <a:ext cx="2538357" cy="215444"/>
            </a:xfrm>
            <a:prstGeom prst="rect">
              <a:avLst/>
            </a:prstGeom>
            <a:noFill/>
          </p:spPr>
          <p:txBody>
            <a:bodyPr wrap="square" lIns="0" tIns="0" rIns="0" bIns="0" rtlCol="0">
              <a:spAutoFit/>
            </a:bodyPr>
            <a:lstStyle/>
            <a:p>
              <a:r>
                <a:rPr lang="de-DE" sz="1400"/>
                <a:t>Kontakt mit Schneidemulsionen</a:t>
              </a:r>
            </a:p>
          </p:txBody>
        </p:sp>
        <p:sp>
          <p:nvSpPr>
            <p:cNvPr id="8" name="TextBox 7">
              <a:extLst>
                <a:ext uri="{FF2B5EF4-FFF2-40B4-BE49-F238E27FC236}">
                  <a16:creationId xmlns:a16="http://schemas.microsoft.com/office/drawing/2014/main" id="{98FCC55C-981F-AE1A-FABF-AA2899B474F0}"/>
                </a:ext>
              </a:extLst>
            </p:cNvPr>
            <p:cNvSpPr txBox="1"/>
            <p:nvPr/>
          </p:nvSpPr>
          <p:spPr>
            <a:xfrm>
              <a:off x="4987858" y="3060596"/>
              <a:ext cx="2675684" cy="215444"/>
            </a:xfrm>
            <a:prstGeom prst="rect">
              <a:avLst/>
            </a:prstGeom>
            <a:noFill/>
          </p:spPr>
          <p:txBody>
            <a:bodyPr wrap="square" lIns="0" tIns="0" rIns="0" bIns="0" rtlCol="0">
              <a:spAutoFit/>
            </a:bodyPr>
            <a:lstStyle/>
            <a:p>
              <a:r>
                <a:rPr lang="de-DE" sz="1400"/>
                <a:t>Reinigung mit Luftdruck</a:t>
              </a:r>
            </a:p>
          </p:txBody>
        </p:sp>
        <p:sp>
          <p:nvSpPr>
            <p:cNvPr id="12" name="TextBox 11">
              <a:extLst>
                <a:ext uri="{FF2B5EF4-FFF2-40B4-BE49-F238E27FC236}">
                  <a16:creationId xmlns:a16="http://schemas.microsoft.com/office/drawing/2014/main" id="{4D3DEDFF-3783-ED05-9052-2FBE74CA3269}"/>
                </a:ext>
              </a:extLst>
            </p:cNvPr>
            <p:cNvSpPr txBox="1"/>
            <p:nvPr/>
          </p:nvSpPr>
          <p:spPr>
            <a:xfrm>
              <a:off x="4987858" y="3823005"/>
              <a:ext cx="2845693" cy="215444"/>
            </a:xfrm>
            <a:prstGeom prst="rect">
              <a:avLst/>
            </a:prstGeom>
            <a:noFill/>
          </p:spPr>
          <p:txBody>
            <a:bodyPr wrap="square" lIns="0" tIns="0" rIns="0" bIns="0" rtlCol="0">
              <a:spAutoFit/>
            </a:bodyPr>
            <a:lstStyle/>
            <a:p>
              <a:r>
                <a:rPr lang="de-DE" sz="1400"/>
                <a:t>Metallspäne</a:t>
              </a:r>
            </a:p>
          </p:txBody>
        </p:sp>
        <p:sp>
          <p:nvSpPr>
            <p:cNvPr id="17" name="TextBox 16">
              <a:extLst>
                <a:ext uri="{FF2B5EF4-FFF2-40B4-BE49-F238E27FC236}">
                  <a16:creationId xmlns:a16="http://schemas.microsoft.com/office/drawing/2014/main" id="{4929789D-B5CD-05F0-50C0-AEE80D0D8BA3}"/>
                </a:ext>
              </a:extLst>
            </p:cNvPr>
            <p:cNvSpPr txBox="1"/>
            <p:nvPr/>
          </p:nvSpPr>
          <p:spPr>
            <a:xfrm>
              <a:off x="4987858" y="4585414"/>
              <a:ext cx="2675684" cy="215444"/>
            </a:xfrm>
            <a:prstGeom prst="rect">
              <a:avLst/>
            </a:prstGeom>
            <a:noFill/>
          </p:spPr>
          <p:txBody>
            <a:bodyPr wrap="square" lIns="0" tIns="0" rIns="0" bIns="0" rtlCol="0">
              <a:spAutoFit/>
            </a:bodyPr>
            <a:lstStyle/>
            <a:p>
              <a:r>
                <a:rPr lang="de-DE" sz="1400"/>
                <a:t>Reinigen von Teilen</a:t>
              </a:r>
            </a:p>
          </p:txBody>
        </p:sp>
        <p:sp>
          <p:nvSpPr>
            <p:cNvPr id="18" name="TextBox 17">
              <a:extLst>
                <a:ext uri="{FF2B5EF4-FFF2-40B4-BE49-F238E27FC236}">
                  <a16:creationId xmlns:a16="http://schemas.microsoft.com/office/drawing/2014/main" id="{1541F868-CE2F-F7B7-82EB-085B8EBB3709}"/>
                </a:ext>
              </a:extLst>
            </p:cNvPr>
            <p:cNvSpPr txBox="1"/>
            <p:nvPr/>
          </p:nvSpPr>
          <p:spPr>
            <a:xfrm>
              <a:off x="4987858" y="5347823"/>
              <a:ext cx="2675684" cy="215444"/>
            </a:xfrm>
            <a:prstGeom prst="rect">
              <a:avLst/>
            </a:prstGeom>
            <a:noFill/>
          </p:spPr>
          <p:txBody>
            <a:bodyPr wrap="square" lIns="0" tIns="0" rIns="0" bIns="0" rtlCol="0">
              <a:spAutoFit/>
            </a:bodyPr>
            <a:lstStyle/>
            <a:p>
              <a:r>
                <a:rPr lang="de-DE" sz="1400"/>
                <a:t>Entfetten von Teilen</a:t>
              </a:r>
            </a:p>
          </p:txBody>
        </p:sp>
        <p:cxnSp>
          <p:nvCxnSpPr>
            <p:cNvPr id="19" name="Straight Arrow Connector 18">
              <a:extLst>
                <a:ext uri="{FF2B5EF4-FFF2-40B4-BE49-F238E27FC236}">
                  <a16:creationId xmlns:a16="http://schemas.microsoft.com/office/drawing/2014/main" id="{1236E367-7B6C-C00D-AE56-623B9B210B32}"/>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AE5952-A1D0-9D72-27F9-AF3BDECD4410}"/>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0A6659-9F5B-7443-C3DD-2058175E605A}"/>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8FE95C-2AFE-4032-6D80-D617166A95D2}"/>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88685-E875-0D49-2A4B-58080E3A5888}"/>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13</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Maschinenmechaniker/-in</a:t>
            </a:r>
            <a:endParaRPr lang="de-DE" sz="2400">
              <a:solidFill>
                <a:schemeClr val="accent1"/>
              </a:solidFill>
            </a:endParaRPr>
          </a:p>
        </p:txBody>
      </p:sp>
      <p:pic>
        <p:nvPicPr>
          <p:cNvPr id="26" name="Picture 6">
            <a:extLst>
              <a:ext uri="{FF2B5EF4-FFF2-40B4-BE49-F238E27FC236}">
                <a16:creationId xmlns:a16="http://schemas.microsoft.com/office/drawing/2014/main" id="{7942B0E6-9499-4706-9CE8-7FFEA3EF39DE}"/>
              </a:ext>
            </a:extLst>
          </p:cNvPr>
          <p:cNvPicPr>
            <a:picLocks noChangeAspect="1"/>
          </p:cNvPicPr>
          <p:nvPr/>
        </p:nvPicPr>
        <p:blipFill rotWithShape="1">
          <a:blip r:embed="rId6">
            <a:extLst>
              <a:ext uri="{28A0092B-C50C-407E-A947-70E740481C1C}">
                <a14:useLocalDpi xmlns:a14="http://schemas.microsoft.com/office/drawing/2010/main" val="0"/>
              </a:ext>
            </a:extLst>
          </a:blip>
          <a:srcRect l="25755" r="23433"/>
          <a:stretch/>
        </p:blipFill>
        <p:spPr>
          <a:xfrm>
            <a:off x="7978262" y="0"/>
            <a:ext cx="4213737" cy="6167120"/>
          </a:xfrm>
          <a:prstGeom prst="rect">
            <a:avLst/>
          </a:prstGeom>
        </p:spPr>
      </p:pic>
    </p:spTree>
    <p:extLst>
      <p:ext uri="{BB962C8B-B14F-4D97-AF65-F5344CB8AC3E}">
        <p14:creationId xmlns:p14="http://schemas.microsoft.com/office/powerpoint/2010/main" val="772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5CED78B-CE3D-379F-AFC7-E60E96ED22C5}"/>
              </a:ext>
            </a:extLst>
          </p:cNvPr>
          <p:cNvGrpSpPr/>
          <p:nvPr/>
        </p:nvGrpSpPr>
        <p:grpSpPr>
          <a:xfrm>
            <a:off x="3421972" y="2291581"/>
            <a:ext cx="4411579" cy="3271686"/>
            <a:chOff x="5342021" y="2291581"/>
            <a:chExt cx="4411579" cy="3271686"/>
          </a:xfrm>
        </p:grpSpPr>
        <p:sp>
          <p:nvSpPr>
            <p:cNvPr id="9" name="TextBox 8">
              <a:extLst>
                <a:ext uri="{FF2B5EF4-FFF2-40B4-BE49-F238E27FC236}">
                  <a16:creationId xmlns:a16="http://schemas.microsoft.com/office/drawing/2014/main" id="{8336394C-DA48-3D6E-1641-5854F48AEA9C}"/>
                </a:ext>
              </a:extLst>
            </p:cNvPr>
            <p:cNvSpPr txBox="1"/>
            <p:nvPr/>
          </p:nvSpPr>
          <p:spPr>
            <a:xfrm>
              <a:off x="6907907" y="2291581"/>
              <a:ext cx="2845692" cy="215444"/>
            </a:xfrm>
            <a:prstGeom prst="rect">
              <a:avLst/>
            </a:prstGeom>
            <a:noFill/>
          </p:spPr>
          <p:txBody>
            <a:bodyPr wrap="square" lIns="0" tIns="0" rIns="0" bIns="0" rtlCol="0">
              <a:spAutoFit/>
            </a:bodyPr>
            <a:lstStyle/>
            <a:p>
              <a:r>
                <a:rPr lang="de-DE" sz="1400"/>
                <a:t>Teilereinigung mit Lösungsmittel</a:t>
              </a:r>
            </a:p>
          </p:txBody>
        </p:sp>
        <p:sp>
          <p:nvSpPr>
            <p:cNvPr id="11" name="TextBox 10">
              <a:extLst>
                <a:ext uri="{FF2B5EF4-FFF2-40B4-BE49-F238E27FC236}">
                  <a16:creationId xmlns:a16="http://schemas.microsoft.com/office/drawing/2014/main" id="{12516B73-9D5A-8506-502F-E8D3DDAA3AEC}"/>
                </a:ext>
              </a:extLst>
            </p:cNvPr>
            <p:cNvSpPr txBox="1"/>
            <p:nvPr/>
          </p:nvSpPr>
          <p:spPr>
            <a:xfrm>
              <a:off x="6907907" y="2824950"/>
              <a:ext cx="2675684" cy="430887"/>
            </a:xfrm>
            <a:prstGeom prst="rect">
              <a:avLst/>
            </a:prstGeom>
            <a:noFill/>
          </p:spPr>
          <p:txBody>
            <a:bodyPr wrap="square" lIns="0" tIns="0" rIns="0" bIns="0" rtlCol="0">
              <a:spAutoFit/>
            </a:bodyPr>
            <a:lstStyle/>
            <a:p>
              <a:r>
                <a:rPr lang="de-DE" sz="1400"/>
                <a:t>Wagenschmiere und Belagsrückstände</a:t>
              </a:r>
            </a:p>
          </p:txBody>
        </p:sp>
        <p:sp>
          <p:nvSpPr>
            <p:cNvPr id="13" name="TextBox 12">
              <a:extLst>
                <a:ext uri="{FF2B5EF4-FFF2-40B4-BE49-F238E27FC236}">
                  <a16:creationId xmlns:a16="http://schemas.microsoft.com/office/drawing/2014/main" id="{C9785627-8CCE-97CF-B8B7-F276289223F9}"/>
                </a:ext>
              </a:extLst>
            </p:cNvPr>
            <p:cNvSpPr txBox="1"/>
            <p:nvPr/>
          </p:nvSpPr>
          <p:spPr>
            <a:xfrm>
              <a:off x="6907907" y="3512228"/>
              <a:ext cx="2675684" cy="215444"/>
            </a:xfrm>
            <a:prstGeom prst="rect">
              <a:avLst/>
            </a:prstGeom>
            <a:noFill/>
          </p:spPr>
          <p:txBody>
            <a:bodyPr wrap="square" lIns="0" tIns="0" rIns="0" bIns="0" rtlCol="0">
              <a:spAutoFit/>
            </a:bodyPr>
            <a:lstStyle/>
            <a:p>
              <a:r>
                <a:rPr lang="de-DE" sz="1400"/>
                <a:t>Motor- und Bremsflüssigkeiten</a:t>
              </a:r>
            </a:p>
          </p:txBody>
        </p:sp>
        <p:sp>
          <p:nvSpPr>
            <p:cNvPr id="14" name="TextBox 13">
              <a:extLst>
                <a:ext uri="{FF2B5EF4-FFF2-40B4-BE49-F238E27FC236}">
                  <a16:creationId xmlns:a16="http://schemas.microsoft.com/office/drawing/2014/main" id="{AD131F9C-971F-EEB7-C939-7ABFB2975DB8}"/>
                </a:ext>
              </a:extLst>
            </p:cNvPr>
            <p:cNvSpPr txBox="1"/>
            <p:nvPr/>
          </p:nvSpPr>
          <p:spPr>
            <a:xfrm>
              <a:off x="6907907" y="4024992"/>
              <a:ext cx="2845693" cy="430887"/>
            </a:xfrm>
            <a:prstGeom prst="rect">
              <a:avLst/>
            </a:prstGeom>
            <a:noFill/>
          </p:spPr>
          <p:txBody>
            <a:bodyPr wrap="square" lIns="0" tIns="0" rIns="0" bIns="0" rtlCol="0">
              <a:spAutoFit/>
            </a:bodyPr>
            <a:lstStyle/>
            <a:p>
              <a:r>
                <a:rPr lang="de-DE" sz="1400"/>
                <a:t>Reinigung von Karosserien, Scheiben, Motoren</a:t>
              </a:r>
            </a:p>
          </p:txBody>
        </p:sp>
        <p:sp>
          <p:nvSpPr>
            <p:cNvPr id="15" name="TextBox 14">
              <a:extLst>
                <a:ext uri="{FF2B5EF4-FFF2-40B4-BE49-F238E27FC236}">
                  <a16:creationId xmlns:a16="http://schemas.microsoft.com/office/drawing/2014/main" id="{F059636A-E7CC-C35B-1CE2-85EFC07B2FA3}"/>
                </a:ext>
              </a:extLst>
            </p:cNvPr>
            <p:cNvSpPr txBox="1"/>
            <p:nvPr/>
          </p:nvSpPr>
          <p:spPr>
            <a:xfrm>
              <a:off x="6907907" y="4686407"/>
              <a:ext cx="2675684" cy="430887"/>
            </a:xfrm>
            <a:prstGeom prst="rect">
              <a:avLst/>
            </a:prstGeom>
            <a:noFill/>
          </p:spPr>
          <p:txBody>
            <a:bodyPr wrap="square" lIns="0" tIns="0" rIns="0" bIns="0" rtlCol="0">
              <a:spAutoFit/>
            </a:bodyPr>
            <a:lstStyle/>
            <a:p>
              <a:r>
                <a:rPr lang="de-DE" sz="1400"/>
                <a:t>Reinigen der Hände mit Lösungsmittel und Sandseife</a:t>
              </a:r>
            </a:p>
          </p:txBody>
        </p:sp>
        <p:sp>
          <p:nvSpPr>
            <p:cNvPr id="16" name="TextBox 15">
              <a:extLst>
                <a:ext uri="{FF2B5EF4-FFF2-40B4-BE49-F238E27FC236}">
                  <a16:creationId xmlns:a16="http://schemas.microsoft.com/office/drawing/2014/main" id="{4E4974D9-4A79-3808-B20E-0BE95594C0ED}"/>
                </a:ext>
              </a:extLst>
            </p:cNvPr>
            <p:cNvSpPr txBox="1"/>
            <p:nvPr/>
          </p:nvSpPr>
          <p:spPr>
            <a:xfrm>
              <a:off x="6907907" y="5347823"/>
              <a:ext cx="2675684" cy="215444"/>
            </a:xfrm>
            <a:prstGeom prst="rect">
              <a:avLst/>
            </a:prstGeom>
            <a:noFill/>
          </p:spPr>
          <p:txBody>
            <a:bodyPr wrap="square" lIns="0" tIns="0" rIns="0" bIns="0" rtlCol="0">
              <a:spAutoFit/>
            </a:bodyPr>
            <a:lstStyle/>
            <a:p>
              <a:r>
                <a:rPr lang="de-DE" sz="1400"/>
                <a:t>Fett, Oel, Benzin</a:t>
              </a:r>
            </a:p>
          </p:txBody>
        </p:sp>
        <p:cxnSp>
          <p:nvCxnSpPr>
            <p:cNvPr id="26" name="Straight Arrow Connector 25">
              <a:extLst>
                <a:ext uri="{FF2B5EF4-FFF2-40B4-BE49-F238E27FC236}">
                  <a16:creationId xmlns:a16="http://schemas.microsoft.com/office/drawing/2014/main" id="{7DBB041F-043F-47A7-8132-3B6A17A6EA4B}"/>
                </a:ext>
              </a:extLst>
            </p:cNvPr>
            <p:cNvCxnSpPr>
              <a:cxnSpLocks/>
            </p:cNvCxnSpPr>
            <p:nvPr/>
          </p:nvCxnSpPr>
          <p:spPr>
            <a:xfrm flipH="1" flipV="1">
              <a:off x="5342021"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73C099-850C-9A50-76AE-486A7DBDE5F4}"/>
                </a:ext>
              </a:extLst>
            </p:cNvPr>
            <p:cNvCxnSpPr>
              <a:cxnSpLocks/>
            </p:cNvCxnSpPr>
            <p:nvPr/>
          </p:nvCxnSpPr>
          <p:spPr>
            <a:xfrm flipH="1" flipV="1">
              <a:off x="5342021" y="301498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D8167CF-934C-3F4F-AD9C-873A9F6C4DD3}"/>
                </a:ext>
              </a:extLst>
            </p:cNvPr>
            <p:cNvCxnSpPr>
              <a:cxnSpLocks/>
            </p:cNvCxnSpPr>
            <p:nvPr/>
          </p:nvCxnSpPr>
          <p:spPr>
            <a:xfrm flipH="1" flipV="1">
              <a:off x="5342021" y="3630297"/>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37A2AE-455C-8843-2CEC-540E6A1110AF}"/>
                </a:ext>
              </a:extLst>
            </p:cNvPr>
            <p:cNvCxnSpPr>
              <a:cxnSpLocks/>
            </p:cNvCxnSpPr>
            <p:nvPr/>
          </p:nvCxnSpPr>
          <p:spPr>
            <a:xfrm flipH="1">
              <a:off x="5342021" y="4245611"/>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E9B441-B590-7E1F-3FAC-1D07A7013123}"/>
                </a:ext>
              </a:extLst>
            </p:cNvPr>
            <p:cNvCxnSpPr>
              <a:cxnSpLocks/>
            </p:cNvCxnSpPr>
            <p:nvPr/>
          </p:nvCxnSpPr>
          <p:spPr>
            <a:xfrm flipH="1">
              <a:off x="5342021" y="4860924"/>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B1C83C1-84E6-3458-79E5-E1BC8D0C4C04}"/>
                </a:ext>
              </a:extLst>
            </p:cNvPr>
            <p:cNvCxnSpPr>
              <a:cxnSpLocks/>
            </p:cNvCxnSpPr>
            <p:nvPr/>
          </p:nvCxnSpPr>
          <p:spPr>
            <a:xfrm flipH="1" flipV="1">
              <a:off x="5342021" y="5476238"/>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14</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Automechaniker/-in und Karosseriespengler/-in</a:t>
            </a:r>
          </a:p>
        </p:txBody>
      </p:sp>
      <p:pic>
        <p:nvPicPr>
          <p:cNvPr id="22" name="Picture 6">
            <a:extLst>
              <a:ext uri="{FF2B5EF4-FFF2-40B4-BE49-F238E27FC236}">
                <a16:creationId xmlns:a16="http://schemas.microsoft.com/office/drawing/2014/main" id="{8E6E0EC2-8E23-4B53-B815-3C0BB66A6E45}"/>
              </a:ext>
            </a:extLst>
          </p:cNvPr>
          <p:cNvPicPr>
            <a:picLocks noChangeAspect="1"/>
          </p:cNvPicPr>
          <p:nvPr/>
        </p:nvPicPr>
        <p:blipFill>
          <a:blip r:embed="rId6">
            <a:extLst>
              <a:ext uri="{28A0092B-C50C-407E-A947-70E740481C1C}">
                <a14:useLocalDpi xmlns:a14="http://schemas.microsoft.com/office/drawing/2010/main" val="0"/>
              </a:ext>
            </a:extLst>
          </a:blip>
          <a:srcRect t="1214" b="1214"/>
          <a:stretch/>
        </p:blipFill>
        <p:spPr>
          <a:xfrm>
            <a:off x="7978262" y="0"/>
            <a:ext cx="4213737" cy="6167120"/>
          </a:xfrm>
          <a:prstGeom prst="rect">
            <a:avLst/>
          </a:prstGeom>
        </p:spPr>
      </p:pic>
    </p:spTree>
    <p:extLst>
      <p:ext uri="{BB962C8B-B14F-4D97-AF65-F5344CB8AC3E}">
        <p14:creationId xmlns:p14="http://schemas.microsoft.com/office/powerpoint/2010/main" val="158029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BAA0A30-3C96-12D2-EA52-D84006A1531A}"/>
              </a:ext>
            </a:extLst>
          </p:cNvPr>
          <p:cNvGrpSpPr/>
          <p:nvPr/>
        </p:nvGrpSpPr>
        <p:grpSpPr>
          <a:xfrm>
            <a:off x="3421972" y="2268342"/>
            <a:ext cx="4411579" cy="3315615"/>
            <a:chOff x="5342021" y="2268342"/>
            <a:chExt cx="4411579" cy="3315615"/>
          </a:xfrm>
        </p:grpSpPr>
        <p:sp>
          <p:nvSpPr>
            <p:cNvPr id="3" name="TextBox 2">
              <a:extLst>
                <a:ext uri="{FF2B5EF4-FFF2-40B4-BE49-F238E27FC236}">
                  <a16:creationId xmlns:a16="http://schemas.microsoft.com/office/drawing/2014/main" id="{712EB5B1-5AB3-A62B-9998-84B7CF3F16EA}"/>
                </a:ext>
              </a:extLst>
            </p:cNvPr>
            <p:cNvSpPr txBox="1"/>
            <p:nvPr/>
          </p:nvSpPr>
          <p:spPr>
            <a:xfrm>
              <a:off x="6907907" y="2268342"/>
              <a:ext cx="2241214" cy="215444"/>
            </a:xfrm>
            <a:prstGeom prst="rect">
              <a:avLst/>
            </a:prstGeom>
            <a:noFill/>
          </p:spPr>
          <p:txBody>
            <a:bodyPr wrap="square" lIns="0" tIns="0" rIns="0" bIns="0" rtlCol="0">
              <a:spAutoFit/>
            </a:bodyPr>
            <a:lstStyle/>
            <a:p>
              <a:r>
                <a:rPr lang="de-DE" sz="1400"/>
                <a:t>Abbeiz- und Lösungsmittel</a:t>
              </a:r>
            </a:p>
          </p:txBody>
        </p:sp>
        <p:sp>
          <p:nvSpPr>
            <p:cNvPr id="8" name="TextBox 7">
              <a:extLst>
                <a:ext uri="{FF2B5EF4-FFF2-40B4-BE49-F238E27FC236}">
                  <a16:creationId xmlns:a16="http://schemas.microsoft.com/office/drawing/2014/main" id="{02669EBB-F493-14AE-3040-0B5E66148AD2}"/>
                </a:ext>
              </a:extLst>
            </p:cNvPr>
            <p:cNvSpPr txBox="1"/>
            <p:nvPr/>
          </p:nvSpPr>
          <p:spPr>
            <a:xfrm>
              <a:off x="6907907" y="2888376"/>
              <a:ext cx="2675684" cy="215444"/>
            </a:xfrm>
            <a:prstGeom prst="rect">
              <a:avLst/>
            </a:prstGeom>
            <a:noFill/>
          </p:spPr>
          <p:txBody>
            <a:bodyPr wrap="square" lIns="0" tIns="0" rIns="0" bIns="0" rtlCol="0">
              <a:spAutoFit/>
            </a:bodyPr>
            <a:lstStyle/>
            <a:p>
              <a:r>
                <a:rPr lang="de-DE" sz="1400"/>
                <a:t>Reinigen der Hände </a:t>
              </a:r>
            </a:p>
          </p:txBody>
        </p:sp>
        <p:sp>
          <p:nvSpPr>
            <p:cNvPr id="10" name="TextBox 9">
              <a:extLst>
                <a:ext uri="{FF2B5EF4-FFF2-40B4-BE49-F238E27FC236}">
                  <a16:creationId xmlns:a16="http://schemas.microsoft.com/office/drawing/2014/main" id="{7E68C256-A6A4-8283-304F-21B9AE4C8A42}"/>
                </a:ext>
              </a:extLst>
            </p:cNvPr>
            <p:cNvSpPr txBox="1"/>
            <p:nvPr/>
          </p:nvSpPr>
          <p:spPr>
            <a:xfrm>
              <a:off x="6907907" y="3508410"/>
              <a:ext cx="2675684" cy="215444"/>
            </a:xfrm>
            <a:prstGeom prst="rect">
              <a:avLst/>
            </a:prstGeom>
            <a:noFill/>
          </p:spPr>
          <p:txBody>
            <a:bodyPr wrap="square" lIns="0" tIns="0" rIns="0" bIns="0" rtlCol="0">
              <a:spAutoFit/>
            </a:bodyPr>
            <a:lstStyle/>
            <a:p>
              <a:r>
                <a:rPr lang="de-DE" sz="1400"/>
                <a:t>Gips, Kleber, Harze</a:t>
              </a:r>
            </a:p>
          </p:txBody>
        </p:sp>
        <p:sp>
          <p:nvSpPr>
            <p:cNvPr id="12" name="TextBox 11">
              <a:extLst>
                <a:ext uri="{FF2B5EF4-FFF2-40B4-BE49-F238E27FC236}">
                  <a16:creationId xmlns:a16="http://schemas.microsoft.com/office/drawing/2014/main" id="{2177A7FD-4740-2FD0-BB5C-D008574E8165}"/>
                </a:ext>
              </a:extLst>
            </p:cNvPr>
            <p:cNvSpPr txBox="1"/>
            <p:nvPr/>
          </p:nvSpPr>
          <p:spPr>
            <a:xfrm>
              <a:off x="6907907" y="4128444"/>
              <a:ext cx="2845693" cy="215444"/>
            </a:xfrm>
            <a:prstGeom prst="rect">
              <a:avLst/>
            </a:prstGeom>
            <a:noFill/>
          </p:spPr>
          <p:txBody>
            <a:bodyPr wrap="square" lIns="0" tIns="0" rIns="0" bIns="0" rtlCol="0">
              <a:spAutoFit/>
            </a:bodyPr>
            <a:lstStyle/>
            <a:p>
              <a:r>
                <a:rPr lang="de-DE" sz="1400"/>
                <a:t>Ablaugen von Oberflächen</a:t>
              </a:r>
            </a:p>
          </p:txBody>
        </p:sp>
        <p:sp>
          <p:nvSpPr>
            <p:cNvPr id="17" name="TextBox 16">
              <a:extLst>
                <a:ext uri="{FF2B5EF4-FFF2-40B4-BE49-F238E27FC236}">
                  <a16:creationId xmlns:a16="http://schemas.microsoft.com/office/drawing/2014/main" id="{92359AEC-C864-392E-2784-5A24B0F40584}"/>
                </a:ext>
              </a:extLst>
            </p:cNvPr>
            <p:cNvSpPr txBox="1"/>
            <p:nvPr/>
          </p:nvSpPr>
          <p:spPr>
            <a:xfrm>
              <a:off x="6907907" y="4748478"/>
              <a:ext cx="2675684" cy="215444"/>
            </a:xfrm>
            <a:prstGeom prst="rect">
              <a:avLst/>
            </a:prstGeom>
            <a:noFill/>
          </p:spPr>
          <p:txBody>
            <a:bodyPr wrap="square" lIns="0" tIns="0" rIns="0" bIns="0" rtlCol="0">
              <a:spAutoFit/>
            </a:bodyPr>
            <a:lstStyle/>
            <a:p>
              <a:r>
                <a:rPr lang="de-DE" sz="1400"/>
                <a:t>Lacke und Farben</a:t>
              </a:r>
            </a:p>
          </p:txBody>
        </p:sp>
        <p:sp>
          <p:nvSpPr>
            <p:cNvPr id="18" name="TextBox 17">
              <a:extLst>
                <a:ext uri="{FF2B5EF4-FFF2-40B4-BE49-F238E27FC236}">
                  <a16:creationId xmlns:a16="http://schemas.microsoft.com/office/drawing/2014/main" id="{95B12351-EEE1-F784-2A47-A91BCB49E6C8}"/>
                </a:ext>
              </a:extLst>
            </p:cNvPr>
            <p:cNvSpPr txBox="1"/>
            <p:nvPr/>
          </p:nvSpPr>
          <p:spPr>
            <a:xfrm>
              <a:off x="6907907" y="5368513"/>
              <a:ext cx="2675684" cy="215444"/>
            </a:xfrm>
            <a:prstGeom prst="rect">
              <a:avLst/>
            </a:prstGeom>
            <a:noFill/>
          </p:spPr>
          <p:txBody>
            <a:bodyPr wrap="square" lIns="0" tIns="0" rIns="0" bIns="0" rtlCol="0">
              <a:spAutoFit/>
            </a:bodyPr>
            <a:lstStyle/>
            <a:p>
              <a:r>
                <a:rPr lang="de-DE" sz="1400"/>
                <a:t>Baustaub</a:t>
              </a:r>
            </a:p>
          </p:txBody>
        </p:sp>
        <p:cxnSp>
          <p:nvCxnSpPr>
            <p:cNvPr id="19" name="Straight Arrow Connector 18">
              <a:extLst>
                <a:ext uri="{FF2B5EF4-FFF2-40B4-BE49-F238E27FC236}">
                  <a16:creationId xmlns:a16="http://schemas.microsoft.com/office/drawing/2014/main" id="{B7A3F2B3-C6BC-641C-1D20-4EA2DB74A83F}"/>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083478-EE7B-D3E9-AE9B-D1791AC625A9}"/>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DF3E6D-0090-39AD-7DC5-0991C6B3666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A86B93-2056-7892-9A0A-B837AF4596D3}"/>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DC4169-A28E-A1A6-A4AD-4BB05D6FA52E}"/>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3B7839-806F-3E05-522B-41C75B44F44B}"/>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15</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Maler/-in und Gipser/-in</a:t>
            </a:r>
          </a:p>
        </p:txBody>
      </p:sp>
      <p:pic>
        <p:nvPicPr>
          <p:cNvPr id="27" name="Picture 6">
            <a:extLst>
              <a:ext uri="{FF2B5EF4-FFF2-40B4-BE49-F238E27FC236}">
                <a16:creationId xmlns:a16="http://schemas.microsoft.com/office/drawing/2014/main" id="{7A50F852-4D3A-49E4-A66B-774119A519A9}"/>
              </a:ext>
            </a:extLst>
          </p:cNvPr>
          <p:cNvPicPr>
            <a:picLocks noChangeAspect="1"/>
          </p:cNvPicPr>
          <p:nvPr/>
        </p:nvPicPr>
        <p:blipFill rotWithShape="1">
          <a:blip r:embed="rId6">
            <a:extLst>
              <a:ext uri="{28A0092B-C50C-407E-A947-70E740481C1C}">
                <a14:useLocalDpi xmlns:a14="http://schemas.microsoft.com/office/drawing/2010/main" val="0"/>
              </a:ext>
            </a:extLst>
          </a:blip>
          <a:srcRect l="47958" r="-52"/>
          <a:stretch/>
        </p:blipFill>
        <p:spPr>
          <a:xfrm>
            <a:off x="7978262" y="0"/>
            <a:ext cx="4213737" cy="6167120"/>
          </a:xfrm>
          <a:prstGeom prst="rect">
            <a:avLst/>
          </a:prstGeom>
        </p:spPr>
      </p:pic>
    </p:spTree>
    <p:extLst>
      <p:ext uri="{BB962C8B-B14F-4D97-AF65-F5344CB8AC3E}">
        <p14:creationId xmlns:p14="http://schemas.microsoft.com/office/powerpoint/2010/main" val="81470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C43ED-A0D8-FF2E-3A46-12F284B4F0CE}"/>
              </a:ext>
            </a:extLst>
          </p:cNvPr>
          <p:cNvSpPr txBox="1"/>
          <p:nvPr/>
        </p:nvSpPr>
        <p:spPr>
          <a:xfrm>
            <a:off x="4987858" y="2163535"/>
            <a:ext cx="2121348" cy="430887"/>
          </a:xfrm>
          <a:prstGeom prst="rect">
            <a:avLst/>
          </a:prstGeom>
          <a:noFill/>
        </p:spPr>
        <p:txBody>
          <a:bodyPr wrap="square" lIns="0" tIns="0" rIns="0" bIns="0" rtlCol="0">
            <a:spAutoFit/>
          </a:bodyPr>
          <a:lstStyle/>
          <a:p>
            <a:r>
              <a:rPr lang="de-DE" sz="1400"/>
              <a:t>austrocknende Wirkung durch Mehl</a:t>
            </a:r>
          </a:p>
        </p:txBody>
      </p:sp>
      <p:sp>
        <p:nvSpPr>
          <p:cNvPr id="8" name="TextBox 7">
            <a:extLst>
              <a:ext uri="{FF2B5EF4-FFF2-40B4-BE49-F238E27FC236}">
                <a16:creationId xmlns:a16="http://schemas.microsoft.com/office/drawing/2014/main" id="{A1431EFE-585F-B3EE-FD6B-ED51F509E05C}"/>
              </a:ext>
            </a:extLst>
          </p:cNvPr>
          <p:cNvSpPr txBox="1"/>
          <p:nvPr/>
        </p:nvSpPr>
        <p:spPr>
          <a:xfrm>
            <a:off x="4987858" y="3067330"/>
            <a:ext cx="2675684" cy="215444"/>
          </a:xfrm>
          <a:prstGeom prst="rect">
            <a:avLst/>
          </a:prstGeom>
          <a:noFill/>
        </p:spPr>
        <p:txBody>
          <a:bodyPr wrap="square" lIns="0" tIns="0" rIns="0" bIns="0" rtlCol="0">
            <a:spAutoFit/>
          </a:bodyPr>
          <a:lstStyle/>
          <a:p>
            <a:r>
              <a:rPr lang="de-DE" sz="1400"/>
              <a:t>Waschen der Hände</a:t>
            </a:r>
          </a:p>
        </p:txBody>
      </p:sp>
      <p:sp>
        <p:nvSpPr>
          <p:cNvPr id="10" name="TextBox 9">
            <a:extLst>
              <a:ext uri="{FF2B5EF4-FFF2-40B4-BE49-F238E27FC236}">
                <a16:creationId xmlns:a16="http://schemas.microsoft.com/office/drawing/2014/main" id="{B644794B-2283-F17C-05AD-BE23E3C34BF5}"/>
              </a:ext>
            </a:extLst>
          </p:cNvPr>
          <p:cNvSpPr txBox="1"/>
          <p:nvPr/>
        </p:nvSpPr>
        <p:spPr>
          <a:xfrm>
            <a:off x="4987858" y="3755680"/>
            <a:ext cx="2675684" cy="430887"/>
          </a:xfrm>
          <a:prstGeom prst="rect">
            <a:avLst/>
          </a:prstGeom>
          <a:noFill/>
        </p:spPr>
        <p:txBody>
          <a:bodyPr wrap="square" lIns="0" tIns="0" rIns="0" bIns="0" rtlCol="0">
            <a:spAutoFit/>
          </a:bodyPr>
          <a:lstStyle/>
          <a:p>
            <a:r>
              <a:rPr lang="de-DE" sz="1400"/>
              <a:t>Kontakt mit </a:t>
            </a:r>
            <a:r>
              <a:rPr lang="de-DE" sz="1400" err="1"/>
              <a:t>heissen</a:t>
            </a:r>
            <a:r>
              <a:rPr lang="de-DE" sz="1400"/>
              <a:t> Gegenständen</a:t>
            </a:r>
          </a:p>
        </p:txBody>
      </p:sp>
      <p:sp>
        <p:nvSpPr>
          <p:cNvPr id="17" name="TextBox 16">
            <a:extLst>
              <a:ext uri="{FF2B5EF4-FFF2-40B4-BE49-F238E27FC236}">
                <a16:creationId xmlns:a16="http://schemas.microsoft.com/office/drawing/2014/main" id="{369CFEE8-A057-8229-0118-8BF3E48520BE}"/>
              </a:ext>
            </a:extLst>
          </p:cNvPr>
          <p:cNvSpPr txBox="1"/>
          <p:nvPr/>
        </p:nvSpPr>
        <p:spPr>
          <a:xfrm>
            <a:off x="4987858" y="4594357"/>
            <a:ext cx="2675684" cy="215444"/>
          </a:xfrm>
          <a:prstGeom prst="rect">
            <a:avLst/>
          </a:prstGeom>
          <a:noFill/>
        </p:spPr>
        <p:txBody>
          <a:bodyPr wrap="square" lIns="0" tIns="0" rIns="0" bIns="0" rtlCol="0">
            <a:spAutoFit/>
          </a:bodyPr>
          <a:lstStyle/>
          <a:p>
            <a:r>
              <a:rPr lang="de-DE" sz="1400"/>
              <a:t>sehr </a:t>
            </a:r>
            <a:r>
              <a:rPr lang="de-DE" sz="1400" err="1"/>
              <a:t>heisse</a:t>
            </a:r>
            <a:r>
              <a:rPr lang="de-DE" sz="1400"/>
              <a:t> Umgebung</a:t>
            </a:r>
          </a:p>
        </p:txBody>
      </p:sp>
      <p:sp>
        <p:nvSpPr>
          <p:cNvPr id="18" name="TextBox 17">
            <a:extLst>
              <a:ext uri="{FF2B5EF4-FFF2-40B4-BE49-F238E27FC236}">
                <a16:creationId xmlns:a16="http://schemas.microsoft.com/office/drawing/2014/main" id="{C3A0F72D-5132-6F25-F9AD-CC889A19B0F2}"/>
              </a:ext>
            </a:extLst>
          </p:cNvPr>
          <p:cNvSpPr txBox="1"/>
          <p:nvPr/>
        </p:nvSpPr>
        <p:spPr>
          <a:xfrm>
            <a:off x="4987858" y="5347823"/>
            <a:ext cx="2675684" cy="215444"/>
          </a:xfrm>
          <a:prstGeom prst="rect">
            <a:avLst/>
          </a:prstGeom>
          <a:noFill/>
        </p:spPr>
        <p:txBody>
          <a:bodyPr wrap="square" lIns="0" tIns="0" rIns="0" bIns="0" rtlCol="0">
            <a:spAutoFit/>
          </a:bodyPr>
          <a:lstStyle/>
          <a:p>
            <a:r>
              <a:rPr lang="de-DE" sz="1400"/>
              <a:t>Oberflächenreinigung</a:t>
            </a:r>
          </a:p>
        </p:txBody>
      </p:sp>
      <p:cxnSp>
        <p:nvCxnSpPr>
          <p:cNvPr id="19" name="Straight Arrow Connector 18">
            <a:extLst>
              <a:ext uri="{FF2B5EF4-FFF2-40B4-BE49-F238E27FC236}">
                <a16:creationId xmlns:a16="http://schemas.microsoft.com/office/drawing/2014/main" id="{9594CC00-E1C6-662E-4177-DB8E4ED797DA}"/>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A85BE2C-9C92-2FA4-EAF1-37D503FBA05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564EF6-6B29-2C7D-DB17-733195AAE6E1}"/>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793273-642B-7CC5-37D6-45CF61BDCA2C}"/>
              </a:ext>
            </a:extLst>
          </p:cNvPr>
          <p:cNvCxnSpPr>
            <a:cxnSpLocks/>
          </p:cNvCxnSpPr>
          <p:nvPr/>
        </p:nvCxnSpPr>
        <p:spPr>
          <a:xfrm flipH="1" flipV="1">
            <a:off x="3421972" y="4707095"/>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24248E-F4BE-9A78-2758-B8D45B534EC7}"/>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16</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Bäcker/-in und Patissiers</a:t>
            </a:r>
          </a:p>
        </p:txBody>
      </p:sp>
      <p:pic>
        <p:nvPicPr>
          <p:cNvPr id="27" name="Picture 6">
            <a:extLst>
              <a:ext uri="{FF2B5EF4-FFF2-40B4-BE49-F238E27FC236}">
                <a16:creationId xmlns:a16="http://schemas.microsoft.com/office/drawing/2014/main" id="{F34EA837-E06B-4F0D-86B7-D9F6C7196D16}"/>
              </a:ext>
            </a:extLst>
          </p:cNvPr>
          <p:cNvPicPr>
            <a:picLocks noChangeAspect="1"/>
          </p:cNvPicPr>
          <p:nvPr/>
        </p:nvPicPr>
        <p:blipFill rotWithShape="1">
          <a:blip r:embed="rId6">
            <a:extLst>
              <a:ext uri="{28A0092B-C50C-407E-A947-70E740481C1C}">
                <a14:useLocalDpi xmlns:a14="http://schemas.microsoft.com/office/drawing/2010/main" val="0"/>
              </a:ext>
            </a:extLst>
          </a:blip>
          <a:srcRect l="19035" r="39401"/>
          <a:stretch/>
        </p:blipFill>
        <p:spPr>
          <a:xfrm>
            <a:off x="7978262" y="0"/>
            <a:ext cx="4213737" cy="6167120"/>
          </a:xfrm>
          <a:prstGeom prst="rect">
            <a:avLst/>
          </a:prstGeom>
        </p:spPr>
      </p:pic>
    </p:spTree>
    <p:extLst>
      <p:ext uri="{BB962C8B-B14F-4D97-AF65-F5344CB8AC3E}">
        <p14:creationId xmlns:p14="http://schemas.microsoft.com/office/powerpoint/2010/main" val="148360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8366616-7916-719A-F198-3CED8CE4E098}"/>
              </a:ext>
            </a:extLst>
          </p:cNvPr>
          <p:cNvSpPr txBox="1"/>
          <p:nvPr/>
        </p:nvSpPr>
        <p:spPr>
          <a:xfrm>
            <a:off x="4987858" y="2291948"/>
            <a:ext cx="2121348" cy="215444"/>
          </a:xfrm>
          <a:prstGeom prst="rect">
            <a:avLst/>
          </a:prstGeom>
          <a:noFill/>
        </p:spPr>
        <p:txBody>
          <a:bodyPr wrap="square" lIns="0" tIns="0" rIns="0" bIns="0" rtlCol="0">
            <a:spAutoFit/>
          </a:bodyPr>
          <a:lstStyle/>
          <a:p>
            <a:r>
              <a:rPr lang="de-DE" sz="1400"/>
              <a:t>Kontakt mit Erde</a:t>
            </a:r>
          </a:p>
        </p:txBody>
      </p:sp>
      <p:sp>
        <p:nvSpPr>
          <p:cNvPr id="35" name="TextBox 34">
            <a:extLst>
              <a:ext uri="{FF2B5EF4-FFF2-40B4-BE49-F238E27FC236}">
                <a16:creationId xmlns:a16="http://schemas.microsoft.com/office/drawing/2014/main" id="{1862E2B8-5251-F0E7-7812-9587E43B9F0A}"/>
              </a:ext>
            </a:extLst>
          </p:cNvPr>
          <p:cNvSpPr txBox="1"/>
          <p:nvPr/>
        </p:nvSpPr>
        <p:spPr>
          <a:xfrm>
            <a:off x="4987858" y="3061090"/>
            <a:ext cx="2675684" cy="215444"/>
          </a:xfrm>
          <a:prstGeom prst="rect">
            <a:avLst/>
          </a:prstGeom>
          <a:noFill/>
        </p:spPr>
        <p:txBody>
          <a:bodyPr wrap="square" lIns="0" tIns="0" rIns="0" bIns="0" rtlCol="0">
            <a:spAutoFit/>
          </a:bodyPr>
          <a:lstStyle/>
          <a:p>
            <a:r>
              <a:rPr lang="de-DE" sz="1400"/>
              <a:t>der Feuchtigkeit ausgesetzt</a:t>
            </a:r>
          </a:p>
        </p:txBody>
      </p:sp>
      <p:sp>
        <p:nvSpPr>
          <p:cNvPr id="36" name="TextBox 35">
            <a:extLst>
              <a:ext uri="{FF2B5EF4-FFF2-40B4-BE49-F238E27FC236}">
                <a16:creationId xmlns:a16="http://schemas.microsoft.com/office/drawing/2014/main" id="{6A170ECA-30A8-39D5-1D04-9261EAF4C940}"/>
              </a:ext>
            </a:extLst>
          </p:cNvPr>
          <p:cNvSpPr txBox="1"/>
          <p:nvPr/>
        </p:nvSpPr>
        <p:spPr>
          <a:xfrm>
            <a:off x="4987858" y="3830232"/>
            <a:ext cx="2675684" cy="215444"/>
          </a:xfrm>
          <a:prstGeom prst="rect">
            <a:avLst/>
          </a:prstGeom>
          <a:noFill/>
        </p:spPr>
        <p:txBody>
          <a:bodyPr wrap="square" lIns="0" tIns="0" rIns="0" bIns="0" rtlCol="0">
            <a:spAutoFit/>
          </a:bodyPr>
          <a:lstStyle/>
          <a:p>
            <a:r>
              <a:rPr lang="de-DE" sz="1400"/>
              <a:t>Maschinenöle und -fette</a:t>
            </a:r>
          </a:p>
        </p:txBody>
      </p:sp>
      <p:sp>
        <p:nvSpPr>
          <p:cNvPr id="37" name="TextBox 36">
            <a:extLst>
              <a:ext uri="{FF2B5EF4-FFF2-40B4-BE49-F238E27FC236}">
                <a16:creationId xmlns:a16="http://schemas.microsoft.com/office/drawing/2014/main" id="{CC2CF91C-689A-C7BA-65B0-61A405CCAD0B}"/>
              </a:ext>
            </a:extLst>
          </p:cNvPr>
          <p:cNvSpPr txBox="1"/>
          <p:nvPr/>
        </p:nvSpPr>
        <p:spPr>
          <a:xfrm>
            <a:off x="4987858" y="4593452"/>
            <a:ext cx="2845693" cy="215444"/>
          </a:xfrm>
          <a:prstGeom prst="rect">
            <a:avLst/>
          </a:prstGeom>
          <a:noFill/>
        </p:spPr>
        <p:txBody>
          <a:bodyPr wrap="square" lIns="0" tIns="0" rIns="0" bIns="0" rtlCol="0">
            <a:spAutoFit/>
          </a:bodyPr>
          <a:lstStyle/>
          <a:p>
            <a:r>
              <a:rPr lang="de-DE" sz="1400"/>
              <a:t>Pflanzensaft</a:t>
            </a:r>
          </a:p>
        </p:txBody>
      </p:sp>
      <p:sp>
        <p:nvSpPr>
          <p:cNvPr id="39" name="TextBox 38">
            <a:extLst>
              <a:ext uri="{FF2B5EF4-FFF2-40B4-BE49-F238E27FC236}">
                <a16:creationId xmlns:a16="http://schemas.microsoft.com/office/drawing/2014/main" id="{EB25C244-037E-1E34-E314-35D1D87D6459}"/>
              </a:ext>
            </a:extLst>
          </p:cNvPr>
          <p:cNvSpPr txBox="1"/>
          <p:nvPr/>
        </p:nvSpPr>
        <p:spPr>
          <a:xfrm>
            <a:off x="4987858" y="5260792"/>
            <a:ext cx="2505600" cy="430887"/>
          </a:xfrm>
          <a:prstGeom prst="rect">
            <a:avLst/>
          </a:prstGeom>
          <a:noFill/>
        </p:spPr>
        <p:txBody>
          <a:bodyPr wrap="square" lIns="0" tIns="0" rIns="0" bIns="0" rtlCol="0">
            <a:spAutoFit/>
          </a:bodyPr>
          <a:lstStyle/>
          <a:p>
            <a:r>
              <a:rPr lang="de-DE" sz="1400"/>
              <a:t>Reinigung von Melkgeschirr und Milchkannen</a:t>
            </a:r>
          </a:p>
        </p:txBody>
      </p:sp>
      <p:cxnSp>
        <p:nvCxnSpPr>
          <p:cNvPr id="40" name="Straight Arrow Connector 39">
            <a:extLst>
              <a:ext uri="{FF2B5EF4-FFF2-40B4-BE49-F238E27FC236}">
                <a16:creationId xmlns:a16="http://schemas.microsoft.com/office/drawing/2014/main" id="{A599B496-A86D-4BC4-831B-8A5FE2BBE401}"/>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CF312E-C0CF-01F4-E3B4-09BD50527BD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BE75FEC-A61F-3CE6-84C0-D3409BE91AD4}"/>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F0D71D-8ECF-9FC4-DB5B-82E7C1F3DDC3}"/>
              </a:ext>
            </a:extLst>
          </p:cNvPr>
          <p:cNvCxnSpPr>
            <a:cxnSpLocks/>
          </p:cNvCxnSpPr>
          <p:nvPr/>
        </p:nvCxnSpPr>
        <p:spPr>
          <a:xfrm flipH="1" flipV="1">
            <a:off x="3421972" y="47070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F38732-3979-4F43-BB42-CB055EA03AE4}"/>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17</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Landwirt/-in und Gärtner/-in</a:t>
            </a:r>
          </a:p>
        </p:txBody>
      </p:sp>
      <p:pic>
        <p:nvPicPr>
          <p:cNvPr id="27" name="Picture 6">
            <a:extLst>
              <a:ext uri="{FF2B5EF4-FFF2-40B4-BE49-F238E27FC236}">
                <a16:creationId xmlns:a16="http://schemas.microsoft.com/office/drawing/2014/main" id="{5E0B05CB-AD9F-4922-BF1C-C4F59E774AC7}"/>
              </a:ext>
            </a:extLst>
          </p:cNvPr>
          <p:cNvPicPr>
            <a:picLocks noChangeAspect="1"/>
          </p:cNvPicPr>
          <p:nvPr/>
        </p:nvPicPr>
        <p:blipFill rotWithShape="1">
          <a:blip r:embed="rId6">
            <a:extLst>
              <a:ext uri="{28A0092B-C50C-407E-A947-70E740481C1C}">
                <a14:useLocalDpi xmlns:a14="http://schemas.microsoft.com/office/drawing/2010/main" val="0"/>
              </a:ext>
            </a:extLst>
          </a:blip>
          <a:srcRect l="41642" r="12786"/>
          <a:stretch/>
        </p:blipFill>
        <p:spPr>
          <a:xfrm>
            <a:off x="7978262" y="0"/>
            <a:ext cx="4213737" cy="6167120"/>
          </a:xfrm>
          <a:prstGeom prst="rect">
            <a:avLst/>
          </a:prstGeom>
        </p:spPr>
      </p:pic>
    </p:spTree>
    <p:extLst>
      <p:ext uri="{BB962C8B-B14F-4D97-AF65-F5344CB8AC3E}">
        <p14:creationId xmlns:p14="http://schemas.microsoft.com/office/powerpoint/2010/main" val="273817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51CB83-9B97-C7C6-4302-327C59E6BF8A}"/>
              </a:ext>
            </a:extLst>
          </p:cNvPr>
          <p:cNvSpPr>
            <a:spLocks noGrp="1"/>
          </p:cNvSpPr>
          <p:nvPr>
            <p:ph type="body" sz="quarter" idx="11"/>
          </p:nvPr>
        </p:nvSpPr>
        <p:spPr>
          <a:xfrm>
            <a:off x="550862" y="1125918"/>
            <a:ext cx="5110635" cy="507381"/>
          </a:xfrm>
        </p:spPr>
        <p:txBody>
          <a:bodyPr/>
          <a:lstStyle/>
          <a:p>
            <a:r>
              <a:rPr lang="en-GB" err="1"/>
              <a:t>Hautschutz</a:t>
            </a:r>
            <a:endParaRPr lang="en-GB"/>
          </a:p>
        </p:txBody>
      </p:sp>
      <p:sp>
        <p:nvSpPr>
          <p:cNvPr id="6" name="TextBox 5">
            <a:extLst>
              <a:ext uri="{FF2B5EF4-FFF2-40B4-BE49-F238E27FC236}">
                <a16:creationId xmlns:a16="http://schemas.microsoft.com/office/drawing/2014/main" id="{3548E350-3A57-ED92-83B9-0E029CAD3010}"/>
              </a:ext>
            </a:extLst>
          </p:cNvPr>
          <p:cNvSpPr txBox="1"/>
          <p:nvPr/>
        </p:nvSpPr>
        <p:spPr>
          <a:xfrm>
            <a:off x="550862" y="4497847"/>
            <a:ext cx="32337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black"/>
                </a:solidFill>
                <a:effectLst/>
                <a:uLnTx/>
                <a:uFillTx/>
                <a:latin typeface="Arial" panose="020B0604020202020204"/>
                <a:ea typeface="+mn-ea"/>
                <a:cs typeface="+mn-cs"/>
              </a:rPr>
              <a:t>Wie schütze ich meine Hände und beuge Allergien vor?</a:t>
            </a:r>
          </a:p>
        </p:txBody>
      </p:sp>
      <p:pic>
        <p:nvPicPr>
          <p:cNvPr id="7" name="Picture 6">
            <a:extLst>
              <a:ext uri="{FF2B5EF4-FFF2-40B4-BE49-F238E27FC236}">
                <a16:creationId xmlns:a16="http://schemas.microsoft.com/office/drawing/2014/main" id="{6AD59C0A-C6E2-4564-6F33-233E159F8084}"/>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2" name="Picture Placeholder 4">
            <a:extLst>
              <a:ext uri="{FF2B5EF4-FFF2-40B4-BE49-F238E27FC236}">
                <a16:creationId xmlns:a16="http://schemas.microsoft.com/office/drawing/2014/main" id="{5FB8BB51-723F-4C0F-B16D-C8DCFA3C7FE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160" r="22206"/>
          <a:stretch/>
        </p:blipFill>
        <p:spPr>
          <a:xfrm>
            <a:off x="6095997" y="0"/>
            <a:ext cx="6096003" cy="6858000"/>
          </a:xfrm>
        </p:spPr>
      </p:pic>
    </p:spTree>
    <p:extLst>
      <p:ext uri="{BB962C8B-B14F-4D97-AF65-F5344CB8AC3E}">
        <p14:creationId xmlns:p14="http://schemas.microsoft.com/office/powerpoint/2010/main" val="26159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DA7D9E-C666-967E-57D4-4EEF7D14AACC}"/>
              </a:ext>
            </a:extLst>
          </p:cNvPr>
          <p:cNvGrpSpPr/>
          <p:nvPr/>
        </p:nvGrpSpPr>
        <p:grpSpPr>
          <a:xfrm>
            <a:off x="3421972" y="2291948"/>
            <a:ext cx="4411579" cy="3271319"/>
            <a:chOff x="5342021" y="2291948"/>
            <a:chExt cx="4411579" cy="3271319"/>
          </a:xfrm>
        </p:grpSpPr>
        <p:sp>
          <p:nvSpPr>
            <p:cNvPr id="3" name="TextBox 2">
              <a:extLst>
                <a:ext uri="{FF2B5EF4-FFF2-40B4-BE49-F238E27FC236}">
                  <a16:creationId xmlns:a16="http://schemas.microsoft.com/office/drawing/2014/main" id="{A67DF6A9-7F17-5DDD-6A67-05651E252D67}"/>
                </a:ext>
              </a:extLst>
            </p:cNvPr>
            <p:cNvSpPr txBox="1"/>
            <p:nvPr/>
          </p:nvSpPr>
          <p:spPr>
            <a:xfrm>
              <a:off x="6907907" y="2291948"/>
              <a:ext cx="2121348" cy="215444"/>
            </a:xfrm>
            <a:prstGeom prst="rect">
              <a:avLst/>
            </a:prstGeom>
            <a:noFill/>
          </p:spPr>
          <p:txBody>
            <a:bodyPr wrap="square" lIns="0" tIns="0" rIns="0" bIns="0" rtlCol="0">
              <a:spAutoFit/>
            </a:bodyPr>
            <a:lstStyle/>
            <a:p>
              <a:r>
                <a:rPr lang="de-DE" sz="1400" dirty="0"/>
                <a:t>Kühlwasser</a:t>
              </a:r>
            </a:p>
          </p:txBody>
        </p:sp>
        <p:sp>
          <p:nvSpPr>
            <p:cNvPr id="8" name="TextBox 7">
              <a:extLst>
                <a:ext uri="{FF2B5EF4-FFF2-40B4-BE49-F238E27FC236}">
                  <a16:creationId xmlns:a16="http://schemas.microsoft.com/office/drawing/2014/main" id="{2A8BA878-3AF0-2D3E-F264-3D4A2DA2C0AB}"/>
                </a:ext>
              </a:extLst>
            </p:cNvPr>
            <p:cNvSpPr txBox="1"/>
            <p:nvPr/>
          </p:nvSpPr>
          <p:spPr>
            <a:xfrm>
              <a:off x="6907907" y="2901285"/>
              <a:ext cx="2675684" cy="215444"/>
            </a:xfrm>
            <a:prstGeom prst="rect">
              <a:avLst/>
            </a:prstGeom>
            <a:noFill/>
          </p:spPr>
          <p:txBody>
            <a:bodyPr wrap="square" lIns="0" tIns="0" rIns="0" bIns="0" rtlCol="0">
              <a:spAutoFit/>
            </a:bodyPr>
            <a:lstStyle/>
            <a:p>
              <a:r>
                <a:rPr lang="de-DE" sz="1400"/>
                <a:t>Steinsplitter</a:t>
              </a:r>
            </a:p>
          </p:txBody>
        </p:sp>
        <p:sp>
          <p:nvSpPr>
            <p:cNvPr id="9" name="TextBox 8">
              <a:extLst>
                <a:ext uri="{FF2B5EF4-FFF2-40B4-BE49-F238E27FC236}">
                  <a16:creationId xmlns:a16="http://schemas.microsoft.com/office/drawing/2014/main" id="{1C840234-4C18-8C3D-65B8-87A8CC70E48C}"/>
                </a:ext>
              </a:extLst>
            </p:cNvPr>
            <p:cNvSpPr txBox="1"/>
            <p:nvPr/>
          </p:nvSpPr>
          <p:spPr>
            <a:xfrm>
              <a:off x="6907907" y="3510623"/>
              <a:ext cx="2675684" cy="215444"/>
            </a:xfrm>
            <a:prstGeom prst="rect">
              <a:avLst/>
            </a:prstGeom>
            <a:noFill/>
          </p:spPr>
          <p:txBody>
            <a:bodyPr wrap="square" lIns="0" tIns="0" rIns="0" bIns="0" rtlCol="0">
              <a:spAutoFit/>
            </a:bodyPr>
            <a:lstStyle/>
            <a:p>
              <a:r>
                <a:rPr lang="de-DE" sz="1400"/>
                <a:t>scharfe Werkzeuge</a:t>
              </a:r>
            </a:p>
          </p:txBody>
        </p:sp>
        <p:sp>
          <p:nvSpPr>
            <p:cNvPr id="10" name="TextBox 9">
              <a:extLst>
                <a:ext uri="{FF2B5EF4-FFF2-40B4-BE49-F238E27FC236}">
                  <a16:creationId xmlns:a16="http://schemas.microsoft.com/office/drawing/2014/main" id="{1A231DAD-A19E-07B6-5352-49A278D7C253}"/>
                </a:ext>
              </a:extLst>
            </p:cNvPr>
            <p:cNvSpPr txBox="1"/>
            <p:nvPr/>
          </p:nvSpPr>
          <p:spPr>
            <a:xfrm>
              <a:off x="6907907" y="4117196"/>
              <a:ext cx="2845693" cy="215444"/>
            </a:xfrm>
            <a:prstGeom prst="rect">
              <a:avLst/>
            </a:prstGeom>
            <a:noFill/>
          </p:spPr>
          <p:txBody>
            <a:bodyPr wrap="square" lIns="0" tIns="0" rIns="0" bIns="0" rtlCol="0">
              <a:spAutoFit/>
            </a:bodyPr>
            <a:lstStyle/>
            <a:p>
              <a:r>
                <a:rPr lang="de-DE" sz="1400"/>
                <a:t>Steinkanten</a:t>
              </a:r>
            </a:p>
          </p:txBody>
        </p:sp>
        <p:sp>
          <p:nvSpPr>
            <p:cNvPr id="11" name="TextBox 10">
              <a:extLst>
                <a:ext uri="{FF2B5EF4-FFF2-40B4-BE49-F238E27FC236}">
                  <a16:creationId xmlns:a16="http://schemas.microsoft.com/office/drawing/2014/main" id="{DACFED8B-FD3F-3181-5AEF-0F05EE3B59F8}"/>
                </a:ext>
              </a:extLst>
            </p:cNvPr>
            <p:cNvSpPr txBox="1"/>
            <p:nvPr/>
          </p:nvSpPr>
          <p:spPr>
            <a:xfrm>
              <a:off x="6907907" y="4733526"/>
              <a:ext cx="2675684" cy="215444"/>
            </a:xfrm>
            <a:prstGeom prst="rect">
              <a:avLst/>
            </a:prstGeom>
            <a:noFill/>
          </p:spPr>
          <p:txBody>
            <a:bodyPr wrap="square" lIns="0" tIns="0" rIns="0" bIns="0" rtlCol="0">
              <a:spAutoFit/>
            </a:bodyPr>
            <a:lstStyle/>
            <a:p>
              <a:r>
                <a:rPr lang="de-DE" sz="1400"/>
                <a:t>Steinimprägnierungsmittel</a:t>
              </a:r>
            </a:p>
          </p:txBody>
        </p:sp>
        <p:sp>
          <p:nvSpPr>
            <p:cNvPr id="12" name="TextBox 11">
              <a:extLst>
                <a:ext uri="{FF2B5EF4-FFF2-40B4-BE49-F238E27FC236}">
                  <a16:creationId xmlns:a16="http://schemas.microsoft.com/office/drawing/2014/main" id="{8B130F3F-CF41-EBE8-29CE-90661AD737B8}"/>
                </a:ext>
              </a:extLst>
            </p:cNvPr>
            <p:cNvSpPr txBox="1"/>
            <p:nvPr/>
          </p:nvSpPr>
          <p:spPr>
            <a:xfrm>
              <a:off x="6907907" y="5347823"/>
              <a:ext cx="2505600" cy="215444"/>
            </a:xfrm>
            <a:prstGeom prst="rect">
              <a:avLst/>
            </a:prstGeom>
            <a:noFill/>
          </p:spPr>
          <p:txBody>
            <a:bodyPr wrap="square" lIns="0" tIns="0" rIns="0" bIns="0" rtlCol="0">
              <a:spAutoFit/>
            </a:bodyPr>
            <a:lstStyle/>
            <a:p>
              <a:r>
                <a:rPr lang="de-DE" sz="1400"/>
                <a:t>(Ab-)Schleifen von Steinen</a:t>
              </a:r>
            </a:p>
          </p:txBody>
        </p:sp>
        <p:cxnSp>
          <p:nvCxnSpPr>
            <p:cNvPr id="13" name="Straight Arrow Connector 12">
              <a:extLst>
                <a:ext uri="{FF2B5EF4-FFF2-40B4-BE49-F238E27FC236}">
                  <a16:creationId xmlns:a16="http://schemas.microsoft.com/office/drawing/2014/main" id="{52833D1E-3999-E85A-71CF-4B98C36850AA}"/>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FB8B3E-03DF-2853-44AE-652BF1B015F2}"/>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EDF6D80-3481-7DED-120D-CC99BED38F4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7D0A61-56B6-5440-C331-5FD59DF45E19}"/>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FD804-873F-8268-EB55-D1298F89445D}"/>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97C80C-180F-E355-8EC5-41A7E17BC45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Kumulative Hautreizung</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18</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Steinbearbeitung</a:t>
            </a:r>
          </a:p>
        </p:txBody>
      </p:sp>
      <p:pic>
        <p:nvPicPr>
          <p:cNvPr id="27" name="Picture 6">
            <a:extLst>
              <a:ext uri="{FF2B5EF4-FFF2-40B4-BE49-F238E27FC236}">
                <a16:creationId xmlns:a16="http://schemas.microsoft.com/office/drawing/2014/main" id="{63DF0B7C-1658-4E7C-9C93-8C90668F898C}"/>
              </a:ext>
            </a:extLst>
          </p:cNvPr>
          <p:cNvPicPr>
            <a:picLocks noChangeAspect="1"/>
          </p:cNvPicPr>
          <p:nvPr/>
        </p:nvPicPr>
        <p:blipFill rotWithShape="1">
          <a:blip r:embed="rId6">
            <a:extLst>
              <a:ext uri="{28A0092B-C50C-407E-A947-70E740481C1C}">
                <a14:useLocalDpi xmlns:a14="http://schemas.microsoft.com/office/drawing/2010/main" val="0"/>
              </a:ext>
            </a:extLst>
          </a:blip>
          <a:srcRect l="24509" r="29921"/>
          <a:stretch/>
        </p:blipFill>
        <p:spPr>
          <a:xfrm>
            <a:off x="7978263" y="0"/>
            <a:ext cx="4213737" cy="6167120"/>
          </a:xfrm>
          <a:prstGeom prst="rect">
            <a:avLst/>
          </a:prstGeom>
        </p:spPr>
      </p:pic>
    </p:spTree>
    <p:extLst>
      <p:ext uri="{BB962C8B-B14F-4D97-AF65-F5344CB8AC3E}">
        <p14:creationId xmlns:p14="http://schemas.microsoft.com/office/powerpoint/2010/main" val="408743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dirty="0"/>
              <a:t>Prävention</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de-DE" sz="1100" dirty="0"/>
              <a:t>Hautschutz</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de-CH" dirty="0">
                <a:solidFill>
                  <a:schemeClr val="bg1"/>
                </a:solidFill>
              </a:rPr>
              <a:t>19</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8" name="Graphic 7">
            <a:extLst>
              <a:ext uri="{FF2B5EF4-FFF2-40B4-BE49-F238E27FC236}">
                <a16:creationId xmlns:a16="http://schemas.microsoft.com/office/drawing/2014/main" id="{4231D1A9-C638-0B1E-7C9A-EB500A299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4210" y="1614948"/>
            <a:ext cx="5547726" cy="4326271"/>
          </a:xfrm>
          <a:prstGeom prst="rect">
            <a:avLst/>
          </a:prstGeom>
        </p:spPr>
      </p:pic>
      <p:pic>
        <p:nvPicPr>
          <p:cNvPr id="12" name="Graphic 11">
            <a:extLst>
              <a:ext uri="{FF2B5EF4-FFF2-40B4-BE49-F238E27FC236}">
                <a16:creationId xmlns:a16="http://schemas.microsoft.com/office/drawing/2014/main" id="{66999C8E-D503-F8FB-AD48-CD5DE66087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0362" y="2080075"/>
            <a:ext cx="1136639" cy="3586413"/>
          </a:xfrm>
          <a:prstGeom prst="rect">
            <a:avLst/>
          </a:prstGeom>
        </p:spPr>
      </p:pic>
      <p:sp>
        <p:nvSpPr>
          <p:cNvPr id="9" name="TextBox 25">
            <a:extLst>
              <a:ext uri="{FF2B5EF4-FFF2-40B4-BE49-F238E27FC236}">
                <a16:creationId xmlns:a16="http://schemas.microsoft.com/office/drawing/2014/main" id="{15EB30AF-156B-4D45-A216-70F7DEFF8471}"/>
              </a:ext>
            </a:extLst>
          </p:cNvPr>
          <p:cNvSpPr txBox="1"/>
          <p:nvPr/>
        </p:nvSpPr>
        <p:spPr>
          <a:xfrm>
            <a:off x="550863" y="2291948"/>
            <a:ext cx="3386956" cy="1292662"/>
          </a:xfrm>
          <a:prstGeom prst="rect">
            <a:avLst/>
          </a:prstGeom>
          <a:noFill/>
        </p:spPr>
        <p:txBody>
          <a:bodyPr wrap="square" lIns="0" tIns="0" rIns="0" bIns="0" rtlCol="0">
            <a:spAutoFit/>
          </a:bodyPr>
          <a:lstStyle/>
          <a:p>
            <a:r>
              <a:rPr lang="de-DE" sz="1400" dirty="0"/>
              <a:t>Gebrauchsanweisungen lesen</a:t>
            </a:r>
          </a:p>
          <a:p>
            <a:endParaRPr lang="de-DE" sz="1400" dirty="0"/>
          </a:p>
          <a:p>
            <a:r>
              <a:rPr lang="de-DE" sz="1400" dirty="0"/>
              <a:t>keine giftigen oder allergieauslösenden Substanzen mit </a:t>
            </a:r>
            <a:r>
              <a:rPr lang="de-DE" sz="1400" dirty="0" err="1"/>
              <a:t>blossen</a:t>
            </a:r>
            <a:r>
              <a:rPr lang="de-DE" sz="1400" dirty="0"/>
              <a:t> Händen berühren</a:t>
            </a:r>
          </a:p>
          <a:p>
            <a:endParaRPr lang="de-DE" sz="1400" dirty="0"/>
          </a:p>
          <a:p>
            <a:r>
              <a:rPr lang="de-DE" sz="1400" dirty="0"/>
              <a:t>Geeignete Handschuhe tragen</a:t>
            </a:r>
          </a:p>
        </p:txBody>
      </p:sp>
      <p:sp>
        <p:nvSpPr>
          <p:cNvPr id="14" name="TextBox 4">
            <a:extLst>
              <a:ext uri="{FF2B5EF4-FFF2-40B4-BE49-F238E27FC236}">
                <a16:creationId xmlns:a16="http://schemas.microsoft.com/office/drawing/2014/main" id="{F7722166-F3F4-4E06-9EA2-61110ADAD881}"/>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dirty="0">
                <a:solidFill>
                  <a:schemeClr val="accent1"/>
                </a:solidFill>
              </a:rPr>
              <a:t>1. Kontakte vermeiden</a:t>
            </a:r>
          </a:p>
        </p:txBody>
      </p:sp>
    </p:spTree>
    <p:extLst>
      <p:ext uri="{BB962C8B-B14F-4D97-AF65-F5344CB8AC3E}">
        <p14:creationId xmlns:p14="http://schemas.microsoft.com/office/powerpoint/2010/main" val="119531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8C50DF1-E543-4DA4-A6DC-6E26E4A1AC54}"/>
              </a:ext>
            </a:extLst>
          </p:cNvPr>
          <p:cNvPicPr>
            <a:picLocks noChangeAspect="1"/>
          </p:cNvPicPr>
          <p:nvPr/>
        </p:nvPicPr>
        <p:blipFill rotWithShape="1">
          <a:blip r:embed="rId3">
            <a:extLst>
              <a:ext uri="{28A0092B-C50C-407E-A947-70E740481C1C}">
                <a14:useLocalDpi xmlns:a14="http://schemas.microsoft.com/office/drawing/2010/main" val="0"/>
              </a:ext>
            </a:extLst>
          </a:blip>
          <a:srcRect t="22037" b="22037"/>
          <a:stretch/>
        </p:blipFill>
        <p:spPr>
          <a:xfrm>
            <a:off x="5967568" y="2466665"/>
            <a:ext cx="4345776" cy="1823294"/>
          </a:xfrm>
          <a:prstGeom prst="rect">
            <a:avLst/>
          </a:prstGeom>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Prävention</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a:solidFill>
                  <a:schemeClr val="bg1"/>
                </a:solidFill>
              </a:rPr>
              <a:t>20</a:t>
            </a:r>
          </a:p>
        </p:txBody>
      </p:sp>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2. Geeignete Handschuhe tragen</a:t>
            </a:r>
          </a:p>
        </p:txBody>
      </p:sp>
      <p:pic>
        <p:nvPicPr>
          <p:cNvPr id="1026" name="Picture 2">
            <a:extLst>
              <a:ext uri="{FF2B5EF4-FFF2-40B4-BE49-F238E27FC236}">
                <a16:creationId xmlns:a16="http://schemas.microsoft.com/office/drawing/2014/main" id="{350EB5CE-77AD-2FF1-ACAA-154329F04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028828" y="2226206"/>
            <a:ext cx="2977314" cy="2233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404EE6-38BD-96B0-7E87-3FB17542EBD2}"/>
              </a:ext>
            </a:extLst>
          </p:cNvPr>
          <p:cNvSpPr txBox="1"/>
          <p:nvPr/>
        </p:nvSpPr>
        <p:spPr>
          <a:xfrm>
            <a:off x="2318667" y="4563961"/>
            <a:ext cx="2397636" cy="276999"/>
          </a:xfrm>
          <a:prstGeom prst="rect">
            <a:avLst/>
          </a:prstGeom>
          <a:noFill/>
        </p:spPr>
        <p:txBody>
          <a:bodyPr wrap="square" lIns="0" tIns="0" rIns="0" bIns="0" rtlCol="0">
            <a:spAutoFit/>
          </a:bodyPr>
          <a:lstStyle/>
          <a:p>
            <a:r>
              <a:rPr lang="de-DE" b="1"/>
              <a:t>durchlässig!</a:t>
            </a:r>
          </a:p>
        </p:txBody>
      </p:sp>
      <p:sp>
        <p:nvSpPr>
          <p:cNvPr id="7" name="TextBox 6">
            <a:extLst>
              <a:ext uri="{FF2B5EF4-FFF2-40B4-BE49-F238E27FC236}">
                <a16:creationId xmlns:a16="http://schemas.microsoft.com/office/drawing/2014/main" id="{0CFF18F1-A190-49F1-C80D-9D4EE2C74EC0}"/>
              </a:ext>
            </a:extLst>
          </p:cNvPr>
          <p:cNvSpPr txBox="1"/>
          <p:nvPr/>
        </p:nvSpPr>
        <p:spPr>
          <a:xfrm>
            <a:off x="6963350" y="4563961"/>
            <a:ext cx="2397636" cy="276999"/>
          </a:xfrm>
          <a:prstGeom prst="rect">
            <a:avLst/>
          </a:prstGeom>
          <a:noFill/>
        </p:spPr>
        <p:txBody>
          <a:bodyPr wrap="square" lIns="0" tIns="0" rIns="0" bIns="0" rtlCol="0">
            <a:spAutoFit/>
          </a:bodyPr>
          <a:lstStyle/>
          <a:p>
            <a:r>
              <a:rPr lang="de-DE" b="1"/>
              <a:t>resistent</a:t>
            </a:r>
          </a:p>
        </p:txBody>
      </p:sp>
      <p:cxnSp>
        <p:nvCxnSpPr>
          <p:cNvPr id="9" name="Straight Arrow Connector 8">
            <a:extLst>
              <a:ext uri="{FF2B5EF4-FFF2-40B4-BE49-F238E27FC236}">
                <a16:creationId xmlns:a16="http://schemas.microsoft.com/office/drawing/2014/main" id="{FF95F9E0-FE6C-167E-5EAF-1BF73FA91218}"/>
              </a:ext>
            </a:extLst>
          </p:cNvPr>
          <p:cNvCxnSpPr>
            <a:cxnSpLocks/>
          </p:cNvCxnSpPr>
          <p:nvPr/>
        </p:nvCxnSpPr>
        <p:spPr>
          <a:xfrm>
            <a:off x="1956973" y="2224906"/>
            <a:ext cx="553913" cy="645024"/>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1B6554C-A5C2-1558-1C2B-708864696905}"/>
              </a:ext>
            </a:extLst>
          </p:cNvPr>
          <p:cNvGrpSpPr/>
          <p:nvPr/>
        </p:nvGrpSpPr>
        <p:grpSpPr>
          <a:xfrm>
            <a:off x="6897609" y="2102402"/>
            <a:ext cx="1413794" cy="643981"/>
            <a:chOff x="7518911" y="2128291"/>
            <a:chExt cx="2261895" cy="1030290"/>
          </a:xfrm>
        </p:grpSpPr>
        <p:cxnSp>
          <p:nvCxnSpPr>
            <p:cNvPr id="11" name="Straight Arrow Connector 10">
              <a:extLst>
                <a:ext uri="{FF2B5EF4-FFF2-40B4-BE49-F238E27FC236}">
                  <a16:creationId xmlns:a16="http://schemas.microsoft.com/office/drawing/2014/main" id="{0C9A8980-1E57-CA41-2E68-985DB8075039}"/>
                </a:ext>
              </a:extLst>
            </p:cNvPr>
            <p:cNvCxnSpPr/>
            <p:nvPr/>
          </p:nvCxnSpPr>
          <p:spPr>
            <a:xfrm>
              <a:off x="7518911" y="2128291"/>
              <a:ext cx="1030290" cy="1030290"/>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2921E2-4413-1FD3-A1F1-814D5014C103}"/>
                </a:ext>
              </a:extLst>
            </p:cNvPr>
            <p:cNvCxnSpPr>
              <a:cxnSpLocks/>
            </p:cNvCxnSpPr>
            <p:nvPr/>
          </p:nvCxnSpPr>
          <p:spPr>
            <a:xfrm flipH="1">
              <a:off x="8531423" y="2138351"/>
              <a:ext cx="1249383" cy="1020230"/>
            </a:xfrm>
            <a:prstGeom prst="straightConnector1">
              <a:avLst/>
            </a:prstGeom>
            <a:ln w="12700">
              <a:solidFill>
                <a:schemeClr val="accent3"/>
              </a:solidFill>
              <a:headEnd type="stealth"/>
              <a:tailEnd type="non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7117616-8ABA-18B5-9248-C43DE5CA62A0}"/>
              </a:ext>
            </a:extLst>
          </p:cNvPr>
          <p:cNvSpPr txBox="1"/>
          <p:nvPr/>
        </p:nvSpPr>
        <p:spPr>
          <a:xfrm>
            <a:off x="2318667" y="4980944"/>
            <a:ext cx="2397636" cy="646331"/>
          </a:xfrm>
          <a:prstGeom prst="rect">
            <a:avLst/>
          </a:prstGeom>
          <a:noFill/>
        </p:spPr>
        <p:txBody>
          <a:bodyPr wrap="square" lIns="0" tIns="0" rIns="0" bIns="0" rtlCol="0">
            <a:spAutoFit/>
          </a:bodyPr>
          <a:lstStyle/>
          <a:p>
            <a:r>
              <a:rPr lang="de-DE" sz="1400"/>
              <a:t>Handschuhe aus dünnem Latex sind für zahlreiche Substanzen </a:t>
            </a:r>
            <a:r>
              <a:rPr lang="de-DE" sz="1400" b="1"/>
              <a:t>durchlässig</a:t>
            </a:r>
          </a:p>
        </p:txBody>
      </p:sp>
      <p:sp>
        <p:nvSpPr>
          <p:cNvPr id="19" name="TextBox 18">
            <a:extLst>
              <a:ext uri="{FF2B5EF4-FFF2-40B4-BE49-F238E27FC236}">
                <a16:creationId xmlns:a16="http://schemas.microsoft.com/office/drawing/2014/main" id="{B85948B3-7C94-6B28-D46B-134807164653}"/>
              </a:ext>
            </a:extLst>
          </p:cNvPr>
          <p:cNvSpPr txBox="1"/>
          <p:nvPr/>
        </p:nvSpPr>
        <p:spPr>
          <a:xfrm>
            <a:off x="6963350" y="4980944"/>
            <a:ext cx="2896506" cy="646331"/>
          </a:xfrm>
          <a:prstGeom prst="rect">
            <a:avLst/>
          </a:prstGeom>
          <a:noFill/>
        </p:spPr>
        <p:txBody>
          <a:bodyPr wrap="square" lIns="0" tIns="0" rIns="0" bIns="0" rtlCol="0">
            <a:spAutoFit/>
          </a:bodyPr>
          <a:lstStyle/>
          <a:p>
            <a:r>
              <a:rPr lang="de-DE" sz="1400"/>
              <a:t>Handschuhe tragen, die vor Produkten </a:t>
            </a:r>
            <a:r>
              <a:rPr lang="de-DE" sz="1400" b="1"/>
              <a:t>schützen</a:t>
            </a:r>
            <a:r>
              <a:rPr lang="de-DE" sz="1400"/>
              <a:t>, die im eigenen Beruf zum Einsatz kommen</a:t>
            </a:r>
            <a:endParaRPr lang="de-DE" sz="1400" b="1"/>
          </a:p>
        </p:txBody>
      </p:sp>
    </p:spTree>
    <p:extLst>
      <p:ext uri="{BB962C8B-B14F-4D97-AF65-F5344CB8AC3E}">
        <p14:creationId xmlns:p14="http://schemas.microsoft.com/office/powerpoint/2010/main" val="25287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Handhygiene</a:t>
            </a:r>
            <a:br>
              <a:rPr lang="de-DE"/>
            </a:br>
            <a:endParaRPr lang="de-DE"/>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de-DE" sz="1100"/>
              <a:t>Hautschutz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de-CH"/>
              <a:t>21</a:t>
            </a:r>
            <a:endParaRPr lang="de-CH">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14" name="Graphic 6">
            <a:extLst>
              <a:ext uri="{FF2B5EF4-FFF2-40B4-BE49-F238E27FC236}">
                <a16:creationId xmlns:a16="http://schemas.microsoft.com/office/drawing/2014/main" id="{9D34FA4E-30AE-D99E-5E45-894E356B641A}"/>
              </a:ext>
            </a:extLst>
          </p:cNvPr>
          <p:cNvGrpSpPr/>
          <p:nvPr/>
        </p:nvGrpSpPr>
        <p:grpSpPr>
          <a:xfrm>
            <a:off x="1363932" y="2116788"/>
            <a:ext cx="3014447" cy="2500706"/>
            <a:chOff x="2042159" y="3161810"/>
            <a:chExt cx="3014447" cy="2500706"/>
          </a:xfrm>
        </p:grpSpPr>
        <p:grpSp>
          <p:nvGrpSpPr>
            <p:cNvPr id="15" name="Graphic 6">
              <a:extLst>
                <a:ext uri="{FF2B5EF4-FFF2-40B4-BE49-F238E27FC236}">
                  <a16:creationId xmlns:a16="http://schemas.microsoft.com/office/drawing/2014/main" id="{28AADBC6-3DEB-2CE2-7D8B-0E30C7A9046B}"/>
                </a:ext>
              </a:extLst>
            </p:cNvPr>
            <p:cNvGrpSpPr/>
            <p:nvPr/>
          </p:nvGrpSpPr>
          <p:grpSpPr>
            <a:xfrm>
              <a:off x="3366067" y="4366478"/>
              <a:ext cx="1690539" cy="1296037"/>
              <a:chOff x="3366067" y="4366478"/>
              <a:chExt cx="1690539" cy="1296037"/>
            </a:xfrm>
          </p:grpSpPr>
          <p:grpSp>
            <p:nvGrpSpPr>
              <p:cNvPr id="16" name="Graphic 6">
                <a:extLst>
                  <a:ext uri="{FF2B5EF4-FFF2-40B4-BE49-F238E27FC236}">
                    <a16:creationId xmlns:a16="http://schemas.microsoft.com/office/drawing/2014/main" id="{B9FB2AE8-233A-351D-E5C3-313443A2E7AC}"/>
                  </a:ext>
                </a:extLst>
              </p:cNvPr>
              <p:cNvGrpSpPr/>
              <p:nvPr/>
            </p:nvGrpSpPr>
            <p:grpSpPr>
              <a:xfrm>
                <a:off x="3475447" y="4421023"/>
                <a:ext cx="1581159" cy="1241493"/>
                <a:chOff x="3475447" y="4421023"/>
                <a:chExt cx="1581159" cy="1241493"/>
              </a:xfrm>
            </p:grpSpPr>
            <p:sp>
              <p:nvSpPr>
                <p:cNvPr id="17" name="Free-form: Shape 16">
                  <a:extLst>
                    <a:ext uri="{FF2B5EF4-FFF2-40B4-BE49-F238E27FC236}">
                      <a16:creationId xmlns:a16="http://schemas.microsoft.com/office/drawing/2014/main" id="{FDF285F1-1F45-093E-CE73-45C5339DBB00}"/>
                    </a:ext>
                  </a:extLst>
                </p:cNvPr>
                <p:cNvSpPr/>
                <p:nvPr/>
              </p:nvSpPr>
              <p:spPr>
                <a:xfrm>
                  <a:off x="3542316" y="4567905"/>
                  <a:ext cx="1453767" cy="1094611"/>
                </a:xfrm>
                <a:custGeom>
                  <a:avLst/>
                  <a:gdLst>
                    <a:gd name="connsiteX0" fmla="*/ 553767 w 1453767"/>
                    <a:gd name="connsiteY0" fmla="*/ 65 h 1094611"/>
                    <a:gd name="connsiteX1" fmla="*/ 576811 w 1453767"/>
                    <a:gd name="connsiteY1" fmla="*/ 23109 h 1094611"/>
                    <a:gd name="connsiteX2" fmla="*/ 621407 w 1453767"/>
                    <a:gd name="connsiteY2" fmla="*/ 34599 h 1094611"/>
                    <a:gd name="connsiteX3" fmla="*/ 666003 w 1453767"/>
                    <a:gd name="connsiteY3" fmla="*/ 53294 h 1094611"/>
                    <a:gd name="connsiteX4" fmla="*/ 830039 w 1453767"/>
                    <a:gd name="connsiteY4" fmla="*/ 250436 h 1094611"/>
                    <a:gd name="connsiteX5" fmla="*/ 1081708 w 1453767"/>
                    <a:gd name="connsiteY5" fmla="*/ 406877 h 1094611"/>
                    <a:gd name="connsiteX6" fmla="*/ 1391150 w 1453767"/>
                    <a:gd name="connsiteY6" fmla="*/ 388571 h 1094611"/>
                    <a:gd name="connsiteX7" fmla="*/ 1427631 w 1453767"/>
                    <a:gd name="connsiteY7" fmla="*/ 678280 h 1094611"/>
                    <a:gd name="connsiteX8" fmla="*/ 1406534 w 1453767"/>
                    <a:gd name="connsiteY8" fmla="*/ 737740 h 1094611"/>
                    <a:gd name="connsiteX9" fmla="*/ 1428215 w 1453767"/>
                    <a:gd name="connsiteY9" fmla="*/ 747477 h 1094611"/>
                    <a:gd name="connsiteX10" fmla="*/ 1356616 w 1453767"/>
                    <a:gd name="connsiteY10" fmla="*/ 906580 h 1094611"/>
                    <a:gd name="connsiteX11" fmla="*/ 998359 w 1453767"/>
                    <a:gd name="connsiteY11" fmla="*/ 1083534 h 1094611"/>
                    <a:gd name="connsiteX12" fmla="*/ 877490 w 1453767"/>
                    <a:gd name="connsiteY12" fmla="*/ 962665 h 1094611"/>
                    <a:gd name="connsiteX13" fmla="*/ 611800 w 1453767"/>
                    <a:gd name="connsiteY13" fmla="*/ 761693 h 1094611"/>
                    <a:gd name="connsiteX14" fmla="*/ 419981 w 1453767"/>
                    <a:gd name="connsiteY14" fmla="*/ 669581 h 1094611"/>
                    <a:gd name="connsiteX15" fmla="*/ 153317 w 1453767"/>
                    <a:gd name="connsiteY15" fmla="*/ 525668 h 1094611"/>
                    <a:gd name="connsiteX16" fmla="*/ 81133 w 1453767"/>
                    <a:gd name="connsiteY16" fmla="*/ 435244 h 1094611"/>
                    <a:gd name="connsiteX17" fmla="*/ 69643 w 1453767"/>
                    <a:gd name="connsiteY17" fmla="*/ 419925 h 1094611"/>
                    <a:gd name="connsiteX18" fmla="*/ 24528 w 1453767"/>
                    <a:gd name="connsiteY18" fmla="*/ 371954 h 1094611"/>
                    <a:gd name="connsiteX19" fmla="*/ 20958 w 1453767"/>
                    <a:gd name="connsiteY19" fmla="*/ 257057 h 1094611"/>
                    <a:gd name="connsiteX20" fmla="*/ 377527 w 1453767"/>
                    <a:gd name="connsiteY20" fmla="*/ 26614 h 1094611"/>
                    <a:gd name="connsiteX21" fmla="*/ 553767 w 1453767"/>
                    <a:gd name="connsiteY21" fmla="*/ 0 h 10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767" h="1094611">
                      <a:moveTo>
                        <a:pt x="553767" y="65"/>
                      </a:moveTo>
                      <a:lnTo>
                        <a:pt x="576811" y="23109"/>
                      </a:lnTo>
                      <a:cubicBezTo>
                        <a:pt x="576811" y="23109"/>
                        <a:pt x="602712" y="28887"/>
                        <a:pt x="621407" y="34599"/>
                      </a:cubicBezTo>
                      <a:cubicBezTo>
                        <a:pt x="640102" y="40376"/>
                        <a:pt x="666003" y="53294"/>
                        <a:pt x="666003" y="53294"/>
                      </a:cubicBezTo>
                      <a:lnTo>
                        <a:pt x="830039" y="250436"/>
                      </a:lnTo>
                      <a:cubicBezTo>
                        <a:pt x="830039" y="250436"/>
                        <a:pt x="951556" y="374290"/>
                        <a:pt x="1081708" y="406877"/>
                      </a:cubicBezTo>
                      <a:cubicBezTo>
                        <a:pt x="1211859" y="439464"/>
                        <a:pt x="1340323" y="378250"/>
                        <a:pt x="1391150" y="388571"/>
                      </a:cubicBezTo>
                      <a:cubicBezTo>
                        <a:pt x="1452558" y="401035"/>
                        <a:pt x="1476511" y="535600"/>
                        <a:pt x="1427631" y="678280"/>
                      </a:cubicBezTo>
                      <a:cubicBezTo>
                        <a:pt x="1416142" y="711840"/>
                        <a:pt x="1406534" y="737740"/>
                        <a:pt x="1406534" y="737740"/>
                      </a:cubicBezTo>
                      <a:cubicBezTo>
                        <a:pt x="1406534" y="737740"/>
                        <a:pt x="1428605" y="746049"/>
                        <a:pt x="1428215" y="747477"/>
                      </a:cubicBezTo>
                      <a:cubicBezTo>
                        <a:pt x="1411403" y="809210"/>
                        <a:pt x="1387125" y="866334"/>
                        <a:pt x="1356616" y="906580"/>
                      </a:cubicBezTo>
                      <a:cubicBezTo>
                        <a:pt x="1228802" y="1075290"/>
                        <a:pt x="1041526" y="1118068"/>
                        <a:pt x="998359" y="1083534"/>
                      </a:cubicBezTo>
                      <a:cubicBezTo>
                        <a:pt x="955192" y="1049000"/>
                        <a:pt x="920658" y="1014466"/>
                        <a:pt x="877490" y="962665"/>
                      </a:cubicBezTo>
                      <a:cubicBezTo>
                        <a:pt x="834323" y="910865"/>
                        <a:pt x="648216" y="784738"/>
                        <a:pt x="611800" y="761693"/>
                      </a:cubicBezTo>
                      <a:cubicBezTo>
                        <a:pt x="594857" y="750983"/>
                        <a:pt x="504368" y="717552"/>
                        <a:pt x="419981" y="669581"/>
                      </a:cubicBezTo>
                      <a:cubicBezTo>
                        <a:pt x="351692" y="630763"/>
                        <a:pt x="212193" y="564941"/>
                        <a:pt x="153317" y="525668"/>
                      </a:cubicBezTo>
                      <a:cubicBezTo>
                        <a:pt x="107293" y="494964"/>
                        <a:pt x="105605" y="489966"/>
                        <a:pt x="81133" y="435244"/>
                      </a:cubicBezTo>
                      <a:cubicBezTo>
                        <a:pt x="78731" y="429921"/>
                        <a:pt x="72824" y="422391"/>
                        <a:pt x="69643" y="419925"/>
                      </a:cubicBezTo>
                      <a:cubicBezTo>
                        <a:pt x="45625" y="400840"/>
                        <a:pt x="37576" y="384352"/>
                        <a:pt x="24528" y="371954"/>
                      </a:cubicBezTo>
                      <a:cubicBezTo>
                        <a:pt x="-5656" y="343197"/>
                        <a:pt x="-9292" y="291591"/>
                        <a:pt x="20958" y="257057"/>
                      </a:cubicBezTo>
                      <a:cubicBezTo>
                        <a:pt x="51143" y="222523"/>
                        <a:pt x="295542" y="48166"/>
                        <a:pt x="377527" y="26614"/>
                      </a:cubicBezTo>
                      <a:cubicBezTo>
                        <a:pt x="413165" y="17202"/>
                        <a:pt x="553767" y="0"/>
                        <a:pt x="553767" y="0"/>
                      </a:cubicBezTo>
                      <a:close/>
                    </a:path>
                  </a:pathLst>
                </a:custGeom>
                <a:solidFill>
                  <a:srgbClr val="FDE2D2"/>
                </a:solidFill>
                <a:ln w="649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800CC84-D9CA-8ABF-254F-D58EA2C47875}"/>
                    </a:ext>
                  </a:extLst>
                </p:cNvPr>
                <p:cNvSpPr/>
                <p:nvPr/>
              </p:nvSpPr>
              <p:spPr>
                <a:xfrm>
                  <a:off x="3543151" y="4583873"/>
                  <a:ext cx="490247" cy="498858"/>
                </a:xfrm>
                <a:custGeom>
                  <a:avLst/>
                  <a:gdLst>
                    <a:gd name="connsiteX0" fmla="*/ 462508 w 490247"/>
                    <a:gd name="connsiteY0" fmla="*/ 148847 h 498858"/>
                    <a:gd name="connsiteX1" fmla="*/ 471141 w 490247"/>
                    <a:gd name="connsiteY1" fmla="*/ 216486 h 498858"/>
                    <a:gd name="connsiteX2" fmla="*/ 471141 w 490247"/>
                    <a:gd name="connsiteY2" fmla="*/ 264717 h 498858"/>
                    <a:gd name="connsiteX3" fmla="*/ 489836 w 490247"/>
                    <a:gd name="connsiteY3" fmla="*/ 339562 h 498858"/>
                    <a:gd name="connsiteX4" fmla="*/ 477633 w 490247"/>
                    <a:gd name="connsiteY4" fmla="*/ 428039 h 498858"/>
                    <a:gd name="connsiteX5" fmla="*/ 443099 w 490247"/>
                    <a:gd name="connsiteY5" fmla="*/ 484903 h 498858"/>
                    <a:gd name="connsiteX6" fmla="*/ 364683 w 490247"/>
                    <a:gd name="connsiteY6" fmla="*/ 487759 h 498858"/>
                    <a:gd name="connsiteX7" fmla="*/ 335927 w 490247"/>
                    <a:gd name="connsiteY7" fmla="*/ 497107 h 498858"/>
                    <a:gd name="connsiteX8" fmla="*/ 277635 w 490247"/>
                    <a:gd name="connsiteY8" fmla="*/ 476270 h 498858"/>
                    <a:gd name="connsiteX9" fmla="*/ 190586 w 490247"/>
                    <a:gd name="connsiteY9" fmla="*/ 419406 h 498858"/>
                    <a:gd name="connsiteX10" fmla="*/ 153910 w 490247"/>
                    <a:gd name="connsiteY10" fmla="*/ 431609 h 498858"/>
                    <a:gd name="connsiteX11" fmla="*/ 89191 w 490247"/>
                    <a:gd name="connsiteY11" fmla="*/ 428039 h 498858"/>
                    <a:gd name="connsiteX12" fmla="*/ 78156 w 490247"/>
                    <a:gd name="connsiteY12" fmla="*/ 409084 h 498858"/>
                    <a:gd name="connsiteX13" fmla="*/ 34988 w 490247"/>
                    <a:gd name="connsiteY13" fmla="*/ 368773 h 498858"/>
                    <a:gd name="connsiteX14" fmla="*/ 9348 w 490247"/>
                    <a:gd name="connsiteY14" fmla="*/ 329435 h 498858"/>
                    <a:gd name="connsiteX15" fmla="*/ 0 w 490247"/>
                    <a:gd name="connsiteY15" fmla="*/ 299965 h 498858"/>
                    <a:gd name="connsiteX16" fmla="*/ 4284 w 490247"/>
                    <a:gd name="connsiteY16" fmla="*/ 256797 h 498858"/>
                    <a:gd name="connsiteX17" fmla="*/ 245308 w 490247"/>
                    <a:gd name="connsiteY17" fmla="*/ 73352 h 498858"/>
                    <a:gd name="connsiteX18" fmla="*/ 353973 w 490247"/>
                    <a:gd name="connsiteY18" fmla="*/ 0 h 498858"/>
                    <a:gd name="connsiteX19" fmla="*/ 378445 w 490247"/>
                    <a:gd name="connsiteY19" fmla="*/ 7206 h 498858"/>
                    <a:gd name="connsiteX20" fmla="*/ 405060 w 490247"/>
                    <a:gd name="connsiteY20" fmla="*/ 30250 h 498858"/>
                    <a:gd name="connsiteX21" fmla="*/ 425897 w 490247"/>
                    <a:gd name="connsiteY21" fmla="*/ 59720 h 498858"/>
                    <a:gd name="connsiteX22" fmla="*/ 449655 w 490247"/>
                    <a:gd name="connsiteY22" fmla="*/ 91398 h 498858"/>
                    <a:gd name="connsiteX23" fmla="*/ 462573 w 490247"/>
                    <a:gd name="connsiteY23" fmla="*/ 148976 h 49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0247" h="498858">
                      <a:moveTo>
                        <a:pt x="462508" y="148847"/>
                      </a:moveTo>
                      <a:cubicBezTo>
                        <a:pt x="462508" y="148847"/>
                        <a:pt x="471141" y="214344"/>
                        <a:pt x="471141" y="216486"/>
                      </a:cubicBezTo>
                      <a:cubicBezTo>
                        <a:pt x="471141" y="218629"/>
                        <a:pt x="471856" y="258940"/>
                        <a:pt x="471141" y="264717"/>
                      </a:cubicBezTo>
                      <a:cubicBezTo>
                        <a:pt x="470427" y="270494"/>
                        <a:pt x="487694" y="317232"/>
                        <a:pt x="489836" y="339562"/>
                      </a:cubicBezTo>
                      <a:cubicBezTo>
                        <a:pt x="491979" y="361892"/>
                        <a:pt x="485422" y="404995"/>
                        <a:pt x="477633" y="428039"/>
                      </a:cubicBezTo>
                      <a:cubicBezTo>
                        <a:pt x="466143" y="461859"/>
                        <a:pt x="454589" y="476270"/>
                        <a:pt x="443099" y="484903"/>
                      </a:cubicBezTo>
                      <a:cubicBezTo>
                        <a:pt x="431609" y="493537"/>
                        <a:pt x="389156" y="507233"/>
                        <a:pt x="364683" y="487759"/>
                      </a:cubicBezTo>
                      <a:cubicBezTo>
                        <a:pt x="363450" y="486786"/>
                        <a:pt x="364164" y="485422"/>
                        <a:pt x="335927" y="497107"/>
                      </a:cubicBezTo>
                      <a:cubicBezTo>
                        <a:pt x="315090" y="505740"/>
                        <a:pt x="285554" y="479840"/>
                        <a:pt x="277635" y="476270"/>
                      </a:cubicBezTo>
                      <a:cubicBezTo>
                        <a:pt x="269715" y="472699"/>
                        <a:pt x="197791" y="418691"/>
                        <a:pt x="190586" y="419406"/>
                      </a:cubicBezTo>
                      <a:cubicBezTo>
                        <a:pt x="183380" y="420120"/>
                        <a:pt x="169359" y="428169"/>
                        <a:pt x="153910" y="431609"/>
                      </a:cubicBezTo>
                      <a:cubicBezTo>
                        <a:pt x="127100" y="437581"/>
                        <a:pt x="102109" y="422262"/>
                        <a:pt x="89191" y="428039"/>
                      </a:cubicBezTo>
                      <a:lnTo>
                        <a:pt x="78156" y="409084"/>
                      </a:lnTo>
                      <a:cubicBezTo>
                        <a:pt x="78156" y="409084"/>
                        <a:pt x="46478" y="385326"/>
                        <a:pt x="34988" y="368773"/>
                      </a:cubicBezTo>
                      <a:cubicBezTo>
                        <a:pt x="23499" y="352220"/>
                        <a:pt x="13632" y="334499"/>
                        <a:pt x="9348" y="329435"/>
                      </a:cubicBezTo>
                      <a:cubicBezTo>
                        <a:pt x="5063" y="324372"/>
                        <a:pt x="0" y="310741"/>
                        <a:pt x="0" y="299965"/>
                      </a:cubicBezTo>
                      <a:cubicBezTo>
                        <a:pt x="0" y="289189"/>
                        <a:pt x="4284" y="256797"/>
                        <a:pt x="4284" y="256797"/>
                      </a:cubicBezTo>
                      <a:lnTo>
                        <a:pt x="245308" y="73352"/>
                      </a:lnTo>
                      <a:lnTo>
                        <a:pt x="353973" y="0"/>
                      </a:lnTo>
                      <a:lnTo>
                        <a:pt x="378445" y="7206"/>
                      </a:lnTo>
                      <a:lnTo>
                        <a:pt x="405060" y="30250"/>
                      </a:lnTo>
                      <a:lnTo>
                        <a:pt x="425897" y="59720"/>
                      </a:lnTo>
                      <a:lnTo>
                        <a:pt x="449655" y="91398"/>
                      </a:lnTo>
                      <a:lnTo>
                        <a:pt x="462573" y="148976"/>
                      </a:lnTo>
                      <a:close/>
                    </a:path>
                  </a:pathLst>
                </a:custGeom>
                <a:solidFill>
                  <a:srgbClr val="E7C8BB"/>
                </a:solidFill>
                <a:ln w="649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AAAE924-C0DD-D813-272E-A27A8757D3D6}"/>
                    </a:ext>
                  </a:extLst>
                </p:cNvPr>
                <p:cNvSpPr/>
                <p:nvPr/>
              </p:nvSpPr>
              <p:spPr>
                <a:xfrm>
                  <a:off x="3475447" y="4589483"/>
                  <a:ext cx="517316" cy="474886"/>
                </a:xfrm>
                <a:custGeom>
                  <a:avLst/>
                  <a:gdLst>
                    <a:gd name="connsiteX0" fmla="*/ 361891 w 517316"/>
                    <a:gd name="connsiteY0" fmla="*/ 38 h 474886"/>
                    <a:gd name="connsiteX1" fmla="*/ 305027 w 517316"/>
                    <a:gd name="connsiteY1" fmla="*/ 15876 h 474886"/>
                    <a:gd name="connsiteX2" fmla="*/ 260432 w 517316"/>
                    <a:gd name="connsiteY2" fmla="*/ 47554 h 474886"/>
                    <a:gd name="connsiteX3" fmla="*/ 184158 w 517316"/>
                    <a:gd name="connsiteY3" fmla="*/ 38921 h 474886"/>
                    <a:gd name="connsiteX4" fmla="*/ 127554 w 517316"/>
                    <a:gd name="connsiteY4" fmla="*/ 66768 h 474886"/>
                    <a:gd name="connsiteX5" fmla="*/ 109313 w 517316"/>
                    <a:gd name="connsiteY5" fmla="*/ 103704 h 474886"/>
                    <a:gd name="connsiteX6" fmla="*/ 50307 w 517316"/>
                    <a:gd name="connsiteY6" fmla="*/ 125255 h 474886"/>
                    <a:gd name="connsiteX7" fmla="*/ 5711 w 517316"/>
                    <a:gd name="connsiteY7" fmla="*/ 202956 h 474886"/>
                    <a:gd name="connsiteX8" fmla="*/ 44530 w 517316"/>
                    <a:gd name="connsiteY8" fmla="*/ 257614 h 474886"/>
                    <a:gd name="connsiteX9" fmla="*/ 101394 w 517316"/>
                    <a:gd name="connsiteY9" fmla="*/ 230999 h 474886"/>
                    <a:gd name="connsiteX10" fmla="*/ 108210 w 517316"/>
                    <a:gd name="connsiteY10" fmla="*/ 264949 h 474886"/>
                    <a:gd name="connsiteX11" fmla="*/ 135214 w 517316"/>
                    <a:gd name="connsiteY11" fmla="*/ 332459 h 474886"/>
                    <a:gd name="connsiteX12" fmla="*/ 167800 w 517316"/>
                    <a:gd name="connsiteY12" fmla="*/ 401527 h 474886"/>
                    <a:gd name="connsiteX13" fmla="*/ 193701 w 517316"/>
                    <a:gd name="connsiteY13" fmla="*/ 405356 h 474886"/>
                    <a:gd name="connsiteX14" fmla="*/ 236868 w 517316"/>
                    <a:gd name="connsiteY14" fmla="*/ 360242 h 474886"/>
                    <a:gd name="connsiteX15" fmla="*/ 284839 w 517316"/>
                    <a:gd name="connsiteY15" fmla="*/ 401462 h 474886"/>
                    <a:gd name="connsiteX16" fmla="*/ 381235 w 517316"/>
                    <a:gd name="connsiteY16" fmla="*/ 474814 h 474886"/>
                    <a:gd name="connsiteX17" fmla="*/ 415769 w 517316"/>
                    <a:gd name="connsiteY17" fmla="*/ 414379 h 474886"/>
                    <a:gd name="connsiteX18" fmla="*/ 444526 w 517316"/>
                    <a:gd name="connsiteY18" fmla="*/ 466181 h 474886"/>
                    <a:gd name="connsiteX19" fmla="*/ 504506 w 517316"/>
                    <a:gd name="connsiteY19" fmla="*/ 443655 h 474886"/>
                    <a:gd name="connsiteX20" fmla="*/ 515996 w 517316"/>
                    <a:gd name="connsiteY20" fmla="*/ 389907 h 474886"/>
                    <a:gd name="connsiteX21" fmla="*/ 512166 w 517316"/>
                    <a:gd name="connsiteY21" fmla="*/ 313180 h 474886"/>
                    <a:gd name="connsiteX22" fmla="*/ 495872 w 517316"/>
                    <a:gd name="connsiteY22" fmla="*/ 280593 h 474886"/>
                    <a:gd name="connsiteX23" fmla="*/ 495613 w 517316"/>
                    <a:gd name="connsiteY23" fmla="*/ 227364 h 474886"/>
                    <a:gd name="connsiteX24" fmla="*/ 480488 w 517316"/>
                    <a:gd name="connsiteY24" fmla="*/ 154012 h 474886"/>
                    <a:gd name="connsiteX25" fmla="*/ 449524 w 517316"/>
                    <a:gd name="connsiteY25" fmla="*/ 118050 h 474886"/>
                    <a:gd name="connsiteX26" fmla="*/ 453808 w 517316"/>
                    <a:gd name="connsiteY26" fmla="*/ 108703 h 474886"/>
                    <a:gd name="connsiteX27" fmla="*/ 476139 w 517316"/>
                    <a:gd name="connsiteY27" fmla="*/ 95006 h 474886"/>
                    <a:gd name="connsiteX28" fmla="*/ 466791 w 517316"/>
                    <a:gd name="connsiteY28" fmla="*/ 66963 h 474886"/>
                    <a:gd name="connsiteX29" fmla="*/ 435828 w 517316"/>
                    <a:gd name="connsiteY29" fmla="*/ 28145 h 474886"/>
                    <a:gd name="connsiteX30" fmla="*/ 407071 w 517316"/>
                    <a:gd name="connsiteY30" fmla="*/ 12306 h 474886"/>
                    <a:gd name="connsiteX31" fmla="*/ 361761 w 517316"/>
                    <a:gd name="connsiteY31" fmla="*/ 102 h 47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316" h="474886">
                      <a:moveTo>
                        <a:pt x="361891" y="38"/>
                      </a:moveTo>
                      <a:cubicBezTo>
                        <a:pt x="339756" y="1271"/>
                        <a:pt x="324761" y="4257"/>
                        <a:pt x="305027" y="15876"/>
                      </a:cubicBezTo>
                      <a:cubicBezTo>
                        <a:pt x="285488" y="27431"/>
                        <a:pt x="264132" y="46645"/>
                        <a:pt x="260432" y="47554"/>
                      </a:cubicBezTo>
                      <a:cubicBezTo>
                        <a:pt x="260432" y="47554"/>
                        <a:pt x="204346" y="37492"/>
                        <a:pt x="184158" y="38921"/>
                      </a:cubicBezTo>
                      <a:cubicBezTo>
                        <a:pt x="162802" y="40414"/>
                        <a:pt x="136187" y="53786"/>
                        <a:pt x="127554" y="66768"/>
                      </a:cubicBezTo>
                      <a:cubicBezTo>
                        <a:pt x="118920" y="79751"/>
                        <a:pt x="109313" y="103704"/>
                        <a:pt x="109313" y="103704"/>
                      </a:cubicBezTo>
                      <a:cubicBezTo>
                        <a:pt x="109313" y="103704"/>
                        <a:pt x="63290" y="107988"/>
                        <a:pt x="50307" y="125255"/>
                      </a:cubicBezTo>
                      <a:cubicBezTo>
                        <a:pt x="30054" y="152194"/>
                        <a:pt x="22978" y="177056"/>
                        <a:pt x="5711" y="202956"/>
                      </a:cubicBezTo>
                      <a:cubicBezTo>
                        <a:pt x="-11556" y="228857"/>
                        <a:pt x="12917" y="260535"/>
                        <a:pt x="44530" y="257614"/>
                      </a:cubicBezTo>
                      <a:cubicBezTo>
                        <a:pt x="91981" y="253329"/>
                        <a:pt x="101394" y="230999"/>
                        <a:pt x="101394" y="230999"/>
                      </a:cubicBezTo>
                      <a:cubicBezTo>
                        <a:pt x="101394" y="230999"/>
                        <a:pt x="101524" y="249305"/>
                        <a:pt x="108210" y="264949"/>
                      </a:cubicBezTo>
                      <a:cubicBezTo>
                        <a:pt x="117687" y="287214"/>
                        <a:pt x="129761" y="317399"/>
                        <a:pt x="135214" y="332459"/>
                      </a:cubicBezTo>
                      <a:cubicBezTo>
                        <a:pt x="144561" y="358294"/>
                        <a:pt x="161114" y="395749"/>
                        <a:pt x="167800" y="401527"/>
                      </a:cubicBezTo>
                      <a:cubicBezTo>
                        <a:pt x="172863" y="405876"/>
                        <a:pt x="187404" y="406850"/>
                        <a:pt x="193701" y="405356"/>
                      </a:cubicBezTo>
                      <a:cubicBezTo>
                        <a:pt x="228364" y="397372"/>
                        <a:pt x="236868" y="360242"/>
                        <a:pt x="236868" y="360242"/>
                      </a:cubicBezTo>
                      <a:cubicBezTo>
                        <a:pt x="236868" y="360242"/>
                        <a:pt x="253161" y="382767"/>
                        <a:pt x="284839" y="401462"/>
                      </a:cubicBezTo>
                      <a:cubicBezTo>
                        <a:pt x="303729" y="412627"/>
                        <a:pt x="367214" y="477345"/>
                        <a:pt x="381235" y="474814"/>
                      </a:cubicBezTo>
                      <a:cubicBezTo>
                        <a:pt x="405708" y="470530"/>
                        <a:pt x="420054" y="431647"/>
                        <a:pt x="415769" y="414379"/>
                      </a:cubicBezTo>
                      <a:cubicBezTo>
                        <a:pt x="411485" y="397113"/>
                        <a:pt x="440826" y="461117"/>
                        <a:pt x="444526" y="466181"/>
                      </a:cubicBezTo>
                      <a:cubicBezTo>
                        <a:pt x="452705" y="477215"/>
                        <a:pt x="488862" y="474814"/>
                        <a:pt x="504506" y="443655"/>
                      </a:cubicBezTo>
                      <a:cubicBezTo>
                        <a:pt x="511192" y="430218"/>
                        <a:pt x="513594" y="407823"/>
                        <a:pt x="515996" y="389907"/>
                      </a:cubicBezTo>
                      <a:cubicBezTo>
                        <a:pt x="519955" y="360891"/>
                        <a:pt x="513918" y="321423"/>
                        <a:pt x="512166" y="313180"/>
                      </a:cubicBezTo>
                      <a:cubicBezTo>
                        <a:pt x="508076" y="293900"/>
                        <a:pt x="495937" y="279035"/>
                        <a:pt x="495872" y="280593"/>
                      </a:cubicBezTo>
                      <a:cubicBezTo>
                        <a:pt x="495872" y="280593"/>
                        <a:pt x="495613" y="259561"/>
                        <a:pt x="495613" y="227364"/>
                      </a:cubicBezTo>
                      <a:cubicBezTo>
                        <a:pt x="495613" y="206722"/>
                        <a:pt x="494574" y="182120"/>
                        <a:pt x="480488" y="154012"/>
                      </a:cubicBezTo>
                      <a:cubicBezTo>
                        <a:pt x="472569" y="138173"/>
                        <a:pt x="453873" y="120906"/>
                        <a:pt x="449524" y="118050"/>
                      </a:cubicBezTo>
                      <a:cubicBezTo>
                        <a:pt x="445175" y="115194"/>
                        <a:pt x="446668" y="107274"/>
                        <a:pt x="453808" y="108703"/>
                      </a:cubicBezTo>
                      <a:cubicBezTo>
                        <a:pt x="453808" y="108703"/>
                        <a:pt x="467181" y="102081"/>
                        <a:pt x="476139" y="95006"/>
                      </a:cubicBezTo>
                      <a:cubicBezTo>
                        <a:pt x="486200" y="87086"/>
                        <a:pt x="466791" y="66963"/>
                        <a:pt x="466791" y="66963"/>
                      </a:cubicBezTo>
                      <a:cubicBezTo>
                        <a:pt x="466791" y="66963"/>
                        <a:pt x="442319" y="33143"/>
                        <a:pt x="435828" y="28145"/>
                      </a:cubicBezTo>
                      <a:cubicBezTo>
                        <a:pt x="433101" y="26003"/>
                        <a:pt x="414990" y="10878"/>
                        <a:pt x="407071" y="12306"/>
                      </a:cubicBezTo>
                      <a:cubicBezTo>
                        <a:pt x="397723" y="13994"/>
                        <a:pt x="387662" y="-1391"/>
                        <a:pt x="361761" y="102"/>
                      </a:cubicBezTo>
                      <a:close/>
                    </a:path>
                  </a:pathLst>
                </a:custGeom>
                <a:solidFill>
                  <a:srgbClr val="FDE2D2"/>
                </a:solidFill>
                <a:ln w="649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8612E1-35B7-204A-427F-36B5A7A132ED}"/>
                    </a:ext>
                  </a:extLst>
                </p:cNvPr>
                <p:cNvSpPr/>
                <p:nvPr/>
              </p:nvSpPr>
              <p:spPr>
                <a:xfrm>
                  <a:off x="3763687" y="4585301"/>
                  <a:ext cx="144796" cy="452930"/>
                </a:xfrm>
                <a:custGeom>
                  <a:avLst/>
                  <a:gdLst>
                    <a:gd name="connsiteX0" fmla="*/ 80078 w 144796"/>
                    <a:gd name="connsiteY0" fmla="*/ 322230 h 452930"/>
                    <a:gd name="connsiteX1" fmla="*/ 34963 w 144796"/>
                    <a:gd name="connsiteY1" fmla="*/ 149560 h 452930"/>
                    <a:gd name="connsiteX2" fmla="*/ 50283 w 144796"/>
                    <a:gd name="connsiteY2" fmla="*/ 90100 h 452930"/>
                    <a:gd name="connsiteX3" fmla="*/ 53009 w 144796"/>
                    <a:gd name="connsiteY3" fmla="*/ 84842 h 452930"/>
                    <a:gd name="connsiteX4" fmla="*/ 108445 w 144796"/>
                    <a:gd name="connsiteY4" fmla="*/ 27329 h 452930"/>
                    <a:gd name="connsiteX5" fmla="*/ 133891 w 144796"/>
                    <a:gd name="connsiteY5" fmla="*/ 14021 h 452930"/>
                    <a:gd name="connsiteX6" fmla="*/ 144797 w 144796"/>
                    <a:gd name="connsiteY6" fmla="*/ 12204 h 452930"/>
                    <a:gd name="connsiteX7" fmla="*/ 139993 w 144796"/>
                    <a:gd name="connsiteY7" fmla="*/ 11684 h 452930"/>
                    <a:gd name="connsiteX8" fmla="*/ 140512 w 144796"/>
                    <a:gd name="connsiteY8" fmla="*/ 11490 h 452930"/>
                    <a:gd name="connsiteX9" fmla="*/ 137786 w 144796"/>
                    <a:gd name="connsiteY9" fmla="*/ 10256 h 452930"/>
                    <a:gd name="connsiteX10" fmla="*/ 134735 w 144796"/>
                    <a:gd name="connsiteY10" fmla="*/ 0 h 452930"/>
                    <a:gd name="connsiteX11" fmla="*/ 113184 w 144796"/>
                    <a:gd name="connsiteY11" fmla="*/ 10775 h 452930"/>
                    <a:gd name="connsiteX12" fmla="*/ 80792 w 144796"/>
                    <a:gd name="connsiteY12" fmla="*/ 4284 h 452930"/>
                    <a:gd name="connsiteX13" fmla="*/ 6661 w 144796"/>
                    <a:gd name="connsiteY13" fmla="*/ 99252 h 452930"/>
                    <a:gd name="connsiteX14" fmla="*/ 14580 w 144796"/>
                    <a:gd name="connsiteY14" fmla="*/ 181238 h 452930"/>
                    <a:gd name="connsiteX15" fmla="*/ 56320 w 144796"/>
                    <a:gd name="connsiteY15" fmla="*/ 332292 h 452930"/>
                    <a:gd name="connsiteX16" fmla="*/ 84362 w 144796"/>
                    <a:gd name="connsiteY16" fmla="*/ 386949 h 452930"/>
                    <a:gd name="connsiteX17" fmla="*/ 128243 w 144796"/>
                    <a:gd name="connsiteY17" fmla="*/ 450953 h 452930"/>
                    <a:gd name="connsiteX18" fmla="*/ 132593 w 144796"/>
                    <a:gd name="connsiteY18" fmla="*/ 429402 h 452930"/>
                    <a:gd name="connsiteX19" fmla="*/ 119415 w 144796"/>
                    <a:gd name="connsiteY19" fmla="*/ 398958 h 452930"/>
                    <a:gd name="connsiteX20" fmla="*/ 80078 w 144796"/>
                    <a:gd name="connsiteY20" fmla="*/ 322230 h 4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796" h="452930">
                      <a:moveTo>
                        <a:pt x="80078" y="322230"/>
                      </a:moveTo>
                      <a:cubicBezTo>
                        <a:pt x="73392" y="301133"/>
                        <a:pt x="38858" y="175461"/>
                        <a:pt x="34963" y="149560"/>
                      </a:cubicBezTo>
                      <a:cubicBezTo>
                        <a:pt x="31133" y="123660"/>
                        <a:pt x="45219" y="100616"/>
                        <a:pt x="50283" y="90100"/>
                      </a:cubicBezTo>
                      <a:cubicBezTo>
                        <a:pt x="51126" y="88282"/>
                        <a:pt x="52035" y="86530"/>
                        <a:pt x="53009" y="84842"/>
                      </a:cubicBezTo>
                      <a:cubicBezTo>
                        <a:pt x="72872" y="64134"/>
                        <a:pt x="95527" y="40636"/>
                        <a:pt x="108445" y="27329"/>
                      </a:cubicBezTo>
                      <a:cubicBezTo>
                        <a:pt x="118896" y="20772"/>
                        <a:pt x="128114" y="16423"/>
                        <a:pt x="133891" y="14021"/>
                      </a:cubicBezTo>
                      <a:lnTo>
                        <a:pt x="144797" y="12204"/>
                      </a:lnTo>
                      <a:cubicBezTo>
                        <a:pt x="142914" y="12528"/>
                        <a:pt x="141356" y="12269"/>
                        <a:pt x="139993" y="11684"/>
                      </a:cubicBezTo>
                      <a:cubicBezTo>
                        <a:pt x="140317" y="11554"/>
                        <a:pt x="140512" y="11490"/>
                        <a:pt x="140512" y="11490"/>
                      </a:cubicBezTo>
                      <a:lnTo>
                        <a:pt x="137786" y="10256"/>
                      </a:lnTo>
                      <a:cubicBezTo>
                        <a:pt x="133956" y="6881"/>
                        <a:pt x="134735" y="0"/>
                        <a:pt x="134735" y="0"/>
                      </a:cubicBezTo>
                      <a:cubicBezTo>
                        <a:pt x="134735" y="0"/>
                        <a:pt x="123505" y="4869"/>
                        <a:pt x="113184" y="10775"/>
                      </a:cubicBezTo>
                      <a:cubicBezTo>
                        <a:pt x="108120" y="13632"/>
                        <a:pt x="93061" y="2142"/>
                        <a:pt x="80792" y="4284"/>
                      </a:cubicBezTo>
                      <a:cubicBezTo>
                        <a:pt x="80792" y="4284"/>
                        <a:pt x="14386" y="56085"/>
                        <a:pt x="6661" y="99252"/>
                      </a:cubicBezTo>
                      <a:cubicBezTo>
                        <a:pt x="-7425" y="122881"/>
                        <a:pt x="3545" y="133397"/>
                        <a:pt x="14580" y="181238"/>
                      </a:cubicBezTo>
                      <a:cubicBezTo>
                        <a:pt x="18605" y="198765"/>
                        <a:pt x="54891" y="317232"/>
                        <a:pt x="56320" y="332292"/>
                      </a:cubicBezTo>
                      <a:cubicBezTo>
                        <a:pt x="57748" y="347417"/>
                        <a:pt x="74300" y="375459"/>
                        <a:pt x="84362" y="386949"/>
                      </a:cubicBezTo>
                      <a:cubicBezTo>
                        <a:pt x="94424" y="398438"/>
                        <a:pt x="128243" y="440892"/>
                        <a:pt x="128243" y="450953"/>
                      </a:cubicBezTo>
                      <a:cubicBezTo>
                        <a:pt x="128243" y="461015"/>
                        <a:pt x="132593" y="429402"/>
                        <a:pt x="132593" y="429402"/>
                      </a:cubicBezTo>
                      <a:cubicBezTo>
                        <a:pt x="132593" y="429402"/>
                        <a:pt x="127075" y="413303"/>
                        <a:pt x="119415" y="398958"/>
                      </a:cubicBezTo>
                      <a:cubicBezTo>
                        <a:pt x="111756" y="384547"/>
                        <a:pt x="86829" y="343327"/>
                        <a:pt x="80078" y="322230"/>
                      </a:cubicBezTo>
                      <a:close/>
                    </a:path>
                  </a:pathLst>
                </a:custGeom>
                <a:solidFill>
                  <a:srgbClr val="E7C8BB"/>
                </a:solidFill>
                <a:ln w="649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C6E497D-4ECF-D1DE-E8C5-75B604FC6861}"/>
                    </a:ext>
                  </a:extLst>
                </p:cNvPr>
                <p:cNvSpPr/>
                <p:nvPr/>
              </p:nvSpPr>
              <p:spPr>
                <a:xfrm>
                  <a:off x="3487579" y="4689809"/>
                  <a:ext cx="97956" cy="157447"/>
                </a:xfrm>
                <a:custGeom>
                  <a:avLst/>
                  <a:gdLst>
                    <a:gd name="connsiteX0" fmla="*/ 12339 w 97956"/>
                    <a:gd name="connsiteY0" fmla="*/ 154432 h 157447"/>
                    <a:gd name="connsiteX1" fmla="*/ 2277 w 97956"/>
                    <a:gd name="connsiteY1" fmla="*/ 141514 h 157447"/>
                    <a:gd name="connsiteX2" fmla="*/ 45445 w 97956"/>
                    <a:gd name="connsiteY2" fmla="*/ 136451 h 157447"/>
                    <a:gd name="connsiteX3" fmla="*/ 75630 w 97956"/>
                    <a:gd name="connsiteY3" fmla="*/ 110550 h 157447"/>
                    <a:gd name="connsiteX4" fmla="*/ 79914 w 97956"/>
                    <a:gd name="connsiteY4" fmla="*/ 32849 h 157447"/>
                    <a:gd name="connsiteX5" fmla="*/ 88547 w 97956"/>
                    <a:gd name="connsiteY5" fmla="*/ 5521 h 157447"/>
                    <a:gd name="connsiteX6" fmla="*/ 96467 w 97956"/>
                    <a:gd name="connsiteY6" fmla="*/ 3378 h 157447"/>
                    <a:gd name="connsiteX7" fmla="*/ 89261 w 97956"/>
                    <a:gd name="connsiteY7" fmla="*/ 106266 h 157447"/>
                    <a:gd name="connsiteX8" fmla="*/ 86405 w 97956"/>
                    <a:gd name="connsiteY8" fmla="*/ 148720 h 157447"/>
                    <a:gd name="connsiteX9" fmla="*/ 38175 w 97956"/>
                    <a:gd name="connsiteY9" fmla="*/ 157353 h 157447"/>
                    <a:gd name="connsiteX10" fmla="*/ 12274 w 97956"/>
                    <a:gd name="connsiteY10" fmla="*/ 154497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56" h="157447">
                      <a:moveTo>
                        <a:pt x="12339" y="154432"/>
                      </a:moveTo>
                      <a:cubicBezTo>
                        <a:pt x="12339" y="154432"/>
                        <a:pt x="-6356" y="148655"/>
                        <a:pt x="2277" y="141514"/>
                      </a:cubicBezTo>
                      <a:cubicBezTo>
                        <a:pt x="7276" y="137360"/>
                        <a:pt x="33955" y="141514"/>
                        <a:pt x="45445" y="136451"/>
                      </a:cubicBezTo>
                      <a:cubicBezTo>
                        <a:pt x="56934" y="131387"/>
                        <a:pt x="72773" y="117756"/>
                        <a:pt x="75630" y="110550"/>
                      </a:cubicBezTo>
                      <a:cubicBezTo>
                        <a:pt x="78486" y="103345"/>
                        <a:pt x="77772" y="45832"/>
                        <a:pt x="79914" y="32849"/>
                      </a:cubicBezTo>
                      <a:cubicBezTo>
                        <a:pt x="82056" y="19931"/>
                        <a:pt x="83289" y="7144"/>
                        <a:pt x="88547" y="5521"/>
                      </a:cubicBezTo>
                      <a:cubicBezTo>
                        <a:pt x="94454" y="3703"/>
                        <a:pt x="100946" y="-4541"/>
                        <a:pt x="96467" y="3378"/>
                      </a:cubicBezTo>
                      <a:cubicBezTo>
                        <a:pt x="91858" y="11558"/>
                        <a:pt x="89261" y="96204"/>
                        <a:pt x="89261" y="106266"/>
                      </a:cubicBezTo>
                      <a:cubicBezTo>
                        <a:pt x="89261" y="116328"/>
                        <a:pt x="89261" y="134309"/>
                        <a:pt x="86405" y="148720"/>
                      </a:cubicBezTo>
                      <a:cubicBezTo>
                        <a:pt x="84717" y="157223"/>
                        <a:pt x="52585" y="156639"/>
                        <a:pt x="38175" y="157353"/>
                      </a:cubicBezTo>
                      <a:cubicBezTo>
                        <a:pt x="23764" y="158067"/>
                        <a:pt x="12274" y="154497"/>
                        <a:pt x="12274" y="154497"/>
                      </a:cubicBezTo>
                      <a:close/>
                    </a:path>
                  </a:pathLst>
                </a:custGeom>
                <a:solidFill>
                  <a:srgbClr val="E7C8BB"/>
                </a:solidFill>
                <a:ln w="649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86A18CB-75FD-AAF3-A8A2-AC9486136B60}"/>
                    </a:ext>
                  </a:extLst>
                </p:cNvPr>
                <p:cNvSpPr/>
                <p:nvPr/>
              </p:nvSpPr>
              <p:spPr>
                <a:xfrm>
                  <a:off x="3648395" y="4627533"/>
                  <a:ext cx="87548" cy="352754"/>
                </a:xfrm>
                <a:custGeom>
                  <a:avLst/>
                  <a:gdLst>
                    <a:gd name="connsiteX0" fmla="*/ 87484 w 87548"/>
                    <a:gd name="connsiteY0" fmla="*/ 9504 h 352754"/>
                    <a:gd name="connsiteX1" fmla="*/ 26335 w 87548"/>
                    <a:gd name="connsiteY1" fmla="*/ 871 h 352754"/>
                    <a:gd name="connsiteX2" fmla="*/ 4784 w 87548"/>
                    <a:gd name="connsiteY2" fmla="*/ 20994 h 352754"/>
                    <a:gd name="connsiteX3" fmla="*/ 500 w 87548"/>
                    <a:gd name="connsiteY3" fmla="*/ 129659 h 352754"/>
                    <a:gd name="connsiteX4" fmla="*/ 10561 w 87548"/>
                    <a:gd name="connsiteY4" fmla="*/ 208074 h 352754"/>
                    <a:gd name="connsiteX5" fmla="*/ 47237 w 87548"/>
                    <a:gd name="connsiteY5" fmla="*/ 290060 h 352754"/>
                    <a:gd name="connsiteX6" fmla="*/ 47237 w 87548"/>
                    <a:gd name="connsiteY6" fmla="*/ 350494 h 352754"/>
                    <a:gd name="connsiteX7" fmla="*/ 59441 w 87548"/>
                    <a:gd name="connsiteY7" fmla="*/ 339718 h 352754"/>
                    <a:gd name="connsiteX8" fmla="*/ 73852 w 87548"/>
                    <a:gd name="connsiteY8" fmla="*/ 333941 h 352754"/>
                    <a:gd name="connsiteX9" fmla="*/ 46523 w 87548"/>
                    <a:gd name="connsiteY9" fmla="*/ 256954 h 352754"/>
                    <a:gd name="connsiteX10" fmla="*/ 34320 w 87548"/>
                    <a:gd name="connsiteY10" fmla="*/ 170619 h 352754"/>
                    <a:gd name="connsiteX11" fmla="*/ 34320 w 87548"/>
                    <a:gd name="connsiteY11" fmla="*/ 101552 h 352754"/>
                    <a:gd name="connsiteX12" fmla="*/ 61648 w 87548"/>
                    <a:gd name="connsiteY12" fmla="*/ 33912 h 352754"/>
                    <a:gd name="connsiteX13" fmla="*/ 87548 w 87548"/>
                    <a:gd name="connsiteY13" fmla="*/ 9439 h 3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48" h="352754">
                      <a:moveTo>
                        <a:pt x="87484" y="9504"/>
                      </a:moveTo>
                      <a:cubicBezTo>
                        <a:pt x="85341" y="9504"/>
                        <a:pt x="59441" y="-3414"/>
                        <a:pt x="26335" y="871"/>
                      </a:cubicBezTo>
                      <a:cubicBezTo>
                        <a:pt x="21337" y="1520"/>
                        <a:pt x="5498" y="12360"/>
                        <a:pt x="4784" y="20994"/>
                      </a:cubicBezTo>
                      <a:cubicBezTo>
                        <a:pt x="4070" y="29627"/>
                        <a:pt x="-1707" y="100123"/>
                        <a:pt x="500" y="129659"/>
                      </a:cubicBezTo>
                      <a:cubicBezTo>
                        <a:pt x="1798" y="147640"/>
                        <a:pt x="9133" y="198013"/>
                        <a:pt x="10561" y="208074"/>
                      </a:cubicBezTo>
                      <a:cubicBezTo>
                        <a:pt x="11989" y="218136"/>
                        <a:pt x="42239" y="272079"/>
                        <a:pt x="47237" y="290060"/>
                      </a:cubicBezTo>
                      <a:cubicBezTo>
                        <a:pt x="52301" y="308041"/>
                        <a:pt x="62362" y="334655"/>
                        <a:pt x="47237" y="350494"/>
                      </a:cubicBezTo>
                      <a:cubicBezTo>
                        <a:pt x="39902" y="358154"/>
                        <a:pt x="54443" y="344262"/>
                        <a:pt x="59441" y="339718"/>
                      </a:cubicBezTo>
                      <a:cubicBezTo>
                        <a:pt x="67360" y="332513"/>
                        <a:pt x="74566" y="336148"/>
                        <a:pt x="73852" y="333941"/>
                      </a:cubicBezTo>
                      <a:cubicBezTo>
                        <a:pt x="73138" y="331734"/>
                        <a:pt x="50094" y="272079"/>
                        <a:pt x="46523" y="256954"/>
                      </a:cubicBezTo>
                      <a:cubicBezTo>
                        <a:pt x="42953" y="241829"/>
                        <a:pt x="36462" y="183602"/>
                        <a:pt x="34320" y="170619"/>
                      </a:cubicBezTo>
                      <a:cubicBezTo>
                        <a:pt x="32177" y="157701"/>
                        <a:pt x="30165" y="129269"/>
                        <a:pt x="34320" y="101552"/>
                      </a:cubicBezTo>
                      <a:cubicBezTo>
                        <a:pt x="38604" y="72795"/>
                        <a:pt x="41006" y="54294"/>
                        <a:pt x="61648" y="33912"/>
                      </a:cubicBezTo>
                      <a:cubicBezTo>
                        <a:pt x="70801" y="24824"/>
                        <a:pt x="87548" y="9439"/>
                        <a:pt x="87548" y="9439"/>
                      </a:cubicBezTo>
                      <a:close/>
                    </a:path>
                  </a:pathLst>
                </a:custGeom>
                <a:solidFill>
                  <a:srgbClr val="E7C8BB"/>
                </a:solidFill>
                <a:ln w="649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5F59E4E-49CE-3ADE-B33A-6C67E7951593}"/>
                    </a:ext>
                  </a:extLst>
                </p:cNvPr>
                <p:cNvSpPr/>
                <p:nvPr/>
              </p:nvSpPr>
              <p:spPr>
                <a:xfrm>
                  <a:off x="3833251" y="4421023"/>
                  <a:ext cx="1132865" cy="893710"/>
                </a:xfrm>
                <a:custGeom>
                  <a:avLst/>
                  <a:gdLst>
                    <a:gd name="connsiteX0" fmla="*/ 1132866 w 1132865"/>
                    <a:gd name="connsiteY0" fmla="*/ 893710 h 893710"/>
                    <a:gd name="connsiteX1" fmla="*/ 558772 w 1132865"/>
                    <a:gd name="connsiteY1" fmla="*/ 526820 h 893710"/>
                    <a:gd name="connsiteX2" fmla="*/ 450886 w 1132865"/>
                    <a:gd name="connsiteY2" fmla="*/ 354150 h 893710"/>
                    <a:gd name="connsiteX3" fmla="*/ 343000 w 1132865"/>
                    <a:gd name="connsiteY3" fmla="*/ 241915 h 893710"/>
                    <a:gd name="connsiteX4" fmla="*/ 239398 w 1132865"/>
                    <a:gd name="connsiteY4" fmla="*/ 90862 h 893710"/>
                    <a:gd name="connsiteX5" fmla="*/ 131512 w 1132865"/>
                    <a:gd name="connsiteY5" fmla="*/ 43410 h 893710"/>
                    <a:gd name="connsiteX6" fmla="*/ 19277 w 1132865"/>
                    <a:gd name="connsiteY6" fmla="*/ 7448 h 893710"/>
                    <a:gd name="connsiteX7" fmla="*/ 12071 w 1132865"/>
                    <a:gd name="connsiteY7" fmla="*/ 109622 h 893710"/>
                    <a:gd name="connsiteX8" fmla="*/ 114245 w 1132865"/>
                    <a:gd name="connsiteY8" fmla="*/ 193100 h 893710"/>
                    <a:gd name="connsiteX9" fmla="*/ 150207 w 1132865"/>
                    <a:gd name="connsiteY9" fmla="*/ 250678 h 893710"/>
                    <a:gd name="connsiteX10" fmla="*/ 173251 w 1132865"/>
                    <a:gd name="connsiteY10" fmla="*/ 313969 h 8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65" h="893710">
                      <a:moveTo>
                        <a:pt x="1132866" y="893710"/>
                      </a:moveTo>
                      <a:cubicBezTo>
                        <a:pt x="1132866" y="893710"/>
                        <a:pt x="658025" y="656322"/>
                        <a:pt x="558772" y="526820"/>
                      </a:cubicBezTo>
                      <a:cubicBezTo>
                        <a:pt x="524627" y="482289"/>
                        <a:pt x="502687" y="401667"/>
                        <a:pt x="450886" y="354150"/>
                      </a:cubicBezTo>
                      <a:cubicBezTo>
                        <a:pt x="417131" y="323187"/>
                        <a:pt x="390452" y="289432"/>
                        <a:pt x="343000" y="241915"/>
                      </a:cubicBezTo>
                      <a:cubicBezTo>
                        <a:pt x="297950" y="196865"/>
                        <a:pt x="286915" y="134029"/>
                        <a:pt x="239398" y="90862"/>
                      </a:cubicBezTo>
                      <a:cubicBezTo>
                        <a:pt x="191946" y="47694"/>
                        <a:pt x="170330" y="56328"/>
                        <a:pt x="131512" y="43410"/>
                      </a:cubicBezTo>
                      <a:cubicBezTo>
                        <a:pt x="92694" y="30492"/>
                        <a:pt x="40893" y="-18452"/>
                        <a:pt x="19277" y="7448"/>
                      </a:cubicBezTo>
                      <a:cubicBezTo>
                        <a:pt x="-2274" y="33348"/>
                        <a:pt x="-7273" y="74828"/>
                        <a:pt x="12071" y="109622"/>
                      </a:cubicBezTo>
                      <a:cubicBezTo>
                        <a:pt x="33623" y="148440"/>
                        <a:pt x="114245" y="193100"/>
                        <a:pt x="114245" y="193100"/>
                      </a:cubicBezTo>
                      <a:cubicBezTo>
                        <a:pt x="114245" y="193100"/>
                        <a:pt x="133135" y="227504"/>
                        <a:pt x="150207" y="250678"/>
                      </a:cubicBezTo>
                      <a:cubicBezTo>
                        <a:pt x="170330" y="278007"/>
                        <a:pt x="173251" y="313969"/>
                        <a:pt x="173251" y="313969"/>
                      </a:cubicBezTo>
                    </a:path>
                  </a:pathLst>
                </a:custGeom>
                <a:solidFill>
                  <a:srgbClr val="FDE2D2"/>
                </a:solidFill>
                <a:ln w="649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F1A048D-6B81-7015-8CD7-A4AE07EA91EB}"/>
                    </a:ext>
                  </a:extLst>
                </p:cNvPr>
                <p:cNvSpPr/>
                <p:nvPr/>
              </p:nvSpPr>
              <p:spPr>
                <a:xfrm>
                  <a:off x="5056606" y="4959917"/>
                  <a:ext cx="6491" cy="6491"/>
                </a:xfrm>
                <a:custGeom>
                  <a:avLst/>
                  <a:gdLst>
                    <a:gd name="connsiteX0" fmla="*/ 0 w 6491"/>
                    <a:gd name="connsiteY0" fmla="*/ 0 h 6491"/>
                    <a:gd name="connsiteX1" fmla="*/ 0 w 6491"/>
                    <a:gd name="connsiteY1" fmla="*/ 0 h 6491"/>
                    <a:gd name="connsiteX2" fmla="*/ 0 w 6491"/>
                    <a:gd name="connsiteY2" fmla="*/ 0 h 6491"/>
                  </a:gdLst>
                  <a:ahLst/>
                  <a:cxnLst>
                    <a:cxn ang="0">
                      <a:pos x="connsiteX0" y="connsiteY0"/>
                    </a:cxn>
                    <a:cxn ang="0">
                      <a:pos x="connsiteX1" y="connsiteY1"/>
                    </a:cxn>
                    <a:cxn ang="0">
                      <a:pos x="connsiteX2" y="connsiteY2"/>
                    </a:cxn>
                  </a:cxnLst>
                  <a:rect l="l" t="t" r="r" b="b"/>
                  <a:pathLst>
                    <a:path w="6491" h="6491">
                      <a:moveTo>
                        <a:pt x="0" y="0"/>
                      </a:moveTo>
                      <a:cubicBezTo>
                        <a:pt x="0" y="0"/>
                        <a:pt x="0" y="0"/>
                        <a:pt x="0" y="0"/>
                      </a:cubicBezTo>
                      <a:cubicBezTo>
                        <a:pt x="0" y="0"/>
                        <a:pt x="0" y="0"/>
                        <a:pt x="0" y="0"/>
                      </a:cubicBezTo>
                      <a:close/>
                    </a:path>
                  </a:pathLst>
                </a:custGeom>
                <a:solidFill>
                  <a:srgbClr val="E7C8BB"/>
                </a:solidFill>
                <a:ln w="649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CBB5BA2-1493-B228-115F-28B61BC66D4E}"/>
                    </a:ext>
                  </a:extLst>
                </p:cNvPr>
                <p:cNvSpPr/>
                <p:nvPr/>
              </p:nvSpPr>
              <p:spPr>
                <a:xfrm>
                  <a:off x="4121464" y="4582445"/>
                  <a:ext cx="874590" cy="725082"/>
                </a:xfrm>
                <a:custGeom>
                  <a:avLst/>
                  <a:gdLst>
                    <a:gd name="connsiteX0" fmla="*/ 848483 w 874590"/>
                    <a:gd name="connsiteY0" fmla="*/ 663674 h 725082"/>
                    <a:gd name="connsiteX1" fmla="*/ 874124 w 874590"/>
                    <a:gd name="connsiteY1" fmla="*/ 496977 h 725082"/>
                    <a:gd name="connsiteX2" fmla="*/ 822388 w 874590"/>
                    <a:gd name="connsiteY2" fmla="*/ 377471 h 725082"/>
                    <a:gd name="connsiteX3" fmla="*/ 822388 w 874590"/>
                    <a:gd name="connsiteY3" fmla="*/ 377471 h 725082"/>
                    <a:gd name="connsiteX4" fmla="*/ 812521 w 874590"/>
                    <a:gd name="connsiteY4" fmla="*/ 374161 h 725082"/>
                    <a:gd name="connsiteX5" fmla="*/ 812002 w 874590"/>
                    <a:gd name="connsiteY5" fmla="*/ 374031 h 725082"/>
                    <a:gd name="connsiteX6" fmla="*/ 812521 w 874590"/>
                    <a:gd name="connsiteY6" fmla="*/ 374161 h 725082"/>
                    <a:gd name="connsiteX7" fmla="*/ 812002 w 874590"/>
                    <a:gd name="connsiteY7" fmla="*/ 374031 h 725082"/>
                    <a:gd name="connsiteX8" fmla="*/ 323528 w 874590"/>
                    <a:gd name="connsiteY8" fmla="*/ 287956 h 725082"/>
                    <a:gd name="connsiteX9" fmla="*/ 248943 w 874590"/>
                    <a:gd name="connsiteY9" fmla="*/ 168645 h 725082"/>
                    <a:gd name="connsiteX10" fmla="*/ 89191 w 874590"/>
                    <a:gd name="connsiteY10" fmla="*/ 30185 h 725082"/>
                    <a:gd name="connsiteX11" fmla="*/ 44595 w 874590"/>
                    <a:gd name="connsiteY11" fmla="*/ 11490 h 725082"/>
                    <a:gd name="connsiteX12" fmla="*/ 0 w 874590"/>
                    <a:gd name="connsiteY12" fmla="*/ 0 h 725082"/>
                    <a:gd name="connsiteX13" fmla="*/ 5582 w 874590"/>
                    <a:gd name="connsiteY13" fmla="*/ 7660 h 725082"/>
                    <a:gd name="connsiteX14" fmla="*/ 54722 w 874590"/>
                    <a:gd name="connsiteY14" fmla="*/ 80622 h 725082"/>
                    <a:gd name="connsiteX15" fmla="*/ 162608 w 874590"/>
                    <a:gd name="connsiteY15" fmla="*/ 192858 h 725082"/>
                    <a:gd name="connsiteX16" fmla="*/ 265561 w 874590"/>
                    <a:gd name="connsiteY16" fmla="*/ 367604 h 725082"/>
                    <a:gd name="connsiteX17" fmla="*/ 403437 w 874590"/>
                    <a:gd name="connsiteY17" fmla="*/ 478412 h 725082"/>
                    <a:gd name="connsiteX18" fmla="*/ 403956 w 874590"/>
                    <a:gd name="connsiteY18" fmla="*/ 478087 h 725082"/>
                    <a:gd name="connsiteX19" fmla="*/ 477698 w 874590"/>
                    <a:gd name="connsiteY19" fmla="*/ 528849 h 725082"/>
                    <a:gd name="connsiteX20" fmla="*/ 826347 w 874590"/>
                    <a:gd name="connsiteY20" fmla="*/ 725082 h 725082"/>
                    <a:gd name="connsiteX21" fmla="*/ 827321 w 874590"/>
                    <a:gd name="connsiteY21" fmla="*/ 723330 h 725082"/>
                    <a:gd name="connsiteX22" fmla="*/ 848418 w 874590"/>
                    <a:gd name="connsiteY22" fmla="*/ 663869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590" h="725082">
                      <a:moveTo>
                        <a:pt x="848483" y="663674"/>
                      </a:moveTo>
                      <a:cubicBezTo>
                        <a:pt x="868996" y="603889"/>
                        <a:pt x="876655" y="545532"/>
                        <a:pt x="874124" y="496977"/>
                      </a:cubicBezTo>
                      <a:cubicBezTo>
                        <a:pt x="868996" y="437127"/>
                        <a:pt x="852378" y="391493"/>
                        <a:pt x="822388" y="377471"/>
                      </a:cubicBezTo>
                      <a:cubicBezTo>
                        <a:pt x="822388" y="377471"/>
                        <a:pt x="822388" y="377471"/>
                        <a:pt x="822388" y="377471"/>
                      </a:cubicBezTo>
                      <a:cubicBezTo>
                        <a:pt x="819272" y="375978"/>
                        <a:pt x="815961" y="374875"/>
                        <a:pt x="812521" y="374161"/>
                      </a:cubicBezTo>
                      <a:cubicBezTo>
                        <a:pt x="812326" y="374161"/>
                        <a:pt x="812196" y="374031"/>
                        <a:pt x="812002" y="374031"/>
                      </a:cubicBezTo>
                      <a:cubicBezTo>
                        <a:pt x="812196" y="374031"/>
                        <a:pt x="812326" y="374161"/>
                        <a:pt x="812521" y="374161"/>
                      </a:cubicBezTo>
                      <a:cubicBezTo>
                        <a:pt x="812326" y="374161"/>
                        <a:pt x="812196" y="374031"/>
                        <a:pt x="812002" y="374031"/>
                      </a:cubicBezTo>
                      <a:cubicBezTo>
                        <a:pt x="722940" y="367020"/>
                        <a:pt x="418042" y="337680"/>
                        <a:pt x="323528" y="287956"/>
                      </a:cubicBezTo>
                      <a:cubicBezTo>
                        <a:pt x="313662" y="280491"/>
                        <a:pt x="248943" y="168645"/>
                        <a:pt x="248943" y="168645"/>
                      </a:cubicBezTo>
                      <a:lnTo>
                        <a:pt x="89191" y="30185"/>
                      </a:lnTo>
                      <a:cubicBezTo>
                        <a:pt x="89191" y="30185"/>
                        <a:pt x="63291" y="17267"/>
                        <a:pt x="44595" y="11490"/>
                      </a:cubicBezTo>
                      <a:cubicBezTo>
                        <a:pt x="25900" y="5712"/>
                        <a:pt x="0" y="0"/>
                        <a:pt x="0" y="0"/>
                      </a:cubicBezTo>
                      <a:lnTo>
                        <a:pt x="5582" y="7660"/>
                      </a:lnTo>
                      <a:cubicBezTo>
                        <a:pt x="19344" y="33301"/>
                        <a:pt x="33106" y="59006"/>
                        <a:pt x="54722" y="80622"/>
                      </a:cubicBezTo>
                      <a:cubicBezTo>
                        <a:pt x="102174" y="128074"/>
                        <a:pt x="128853" y="161894"/>
                        <a:pt x="162608" y="192858"/>
                      </a:cubicBezTo>
                      <a:cubicBezTo>
                        <a:pt x="214409" y="240309"/>
                        <a:pt x="231416" y="323074"/>
                        <a:pt x="265561" y="367604"/>
                      </a:cubicBezTo>
                      <a:cubicBezTo>
                        <a:pt x="290552" y="400256"/>
                        <a:pt x="344365" y="437581"/>
                        <a:pt x="403437" y="478412"/>
                      </a:cubicBezTo>
                      <a:lnTo>
                        <a:pt x="403956" y="478087"/>
                      </a:lnTo>
                      <a:cubicBezTo>
                        <a:pt x="423040" y="491264"/>
                        <a:pt x="457315" y="514893"/>
                        <a:pt x="477698" y="528849"/>
                      </a:cubicBezTo>
                      <a:cubicBezTo>
                        <a:pt x="507103" y="548907"/>
                        <a:pt x="803693" y="712619"/>
                        <a:pt x="826347" y="725082"/>
                      </a:cubicBezTo>
                      <a:cubicBezTo>
                        <a:pt x="826932" y="723979"/>
                        <a:pt x="827321" y="723330"/>
                        <a:pt x="827321" y="723330"/>
                      </a:cubicBezTo>
                      <a:cubicBezTo>
                        <a:pt x="827321" y="723330"/>
                        <a:pt x="836928" y="697429"/>
                        <a:pt x="848418" y="663869"/>
                      </a:cubicBezTo>
                      <a:close/>
                    </a:path>
                  </a:pathLst>
                </a:custGeom>
                <a:solidFill>
                  <a:srgbClr val="E7C8BB"/>
                </a:solidFill>
                <a:ln w="649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AA3CB16-F2EA-A15B-CC52-295D27F2B8EB}"/>
                    </a:ext>
                  </a:extLst>
                </p:cNvPr>
                <p:cNvSpPr/>
                <p:nvPr/>
              </p:nvSpPr>
              <p:spPr>
                <a:xfrm>
                  <a:off x="4106839" y="4601610"/>
                  <a:ext cx="326720" cy="305921"/>
                </a:xfrm>
                <a:custGeom>
                  <a:avLst/>
                  <a:gdLst>
                    <a:gd name="connsiteX0" fmla="*/ 262140 w 326720"/>
                    <a:gd name="connsiteY0" fmla="*/ 305922 h 305921"/>
                    <a:gd name="connsiteX1" fmla="*/ 325884 w 326720"/>
                    <a:gd name="connsiteY1" fmla="*/ 262430 h 305921"/>
                    <a:gd name="connsiteX2" fmla="*/ 272201 w 326720"/>
                    <a:gd name="connsiteY2" fmla="*/ 115985 h 305921"/>
                    <a:gd name="connsiteX3" fmla="*/ 231890 w 326720"/>
                    <a:gd name="connsiteY3" fmla="*/ 51266 h 305921"/>
                    <a:gd name="connsiteX4" fmla="*/ 184438 w 326720"/>
                    <a:gd name="connsiteY4" fmla="*/ 3814 h 305921"/>
                    <a:gd name="connsiteX5" fmla="*/ 73631 w 326720"/>
                    <a:gd name="connsiteY5" fmla="*/ 26859 h 305921"/>
                    <a:gd name="connsiteX6" fmla="*/ 279 w 326720"/>
                    <a:gd name="connsiteY6" fmla="*/ 104560 h 305921"/>
                    <a:gd name="connsiteX7" fmla="*/ 67919 w 326720"/>
                    <a:gd name="connsiteY7" fmla="*/ 180833 h 305921"/>
                    <a:gd name="connsiteX8" fmla="*/ 142764 w 326720"/>
                    <a:gd name="connsiteY8" fmla="*/ 173628 h 305921"/>
                    <a:gd name="connsiteX9" fmla="*/ 162887 w 326720"/>
                    <a:gd name="connsiteY9" fmla="*/ 164021 h 305921"/>
                    <a:gd name="connsiteX10" fmla="*/ 179180 w 326720"/>
                    <a:gd name="connsiteY10" fmla="*/ 177458 h 305921"/>
                    <a:gd name="connsiteX11" fmla="*/ 207028 w 326720"/>
                    <a:gd name="connsiteY11" fmla="*/ 208162 h 3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720" h="305921">
                      <a:moveTo>
                        <a:pt x="262140" y="305922"/>
                      </a:moveTo>
                      <a:cubicBezTo>
                        <a:pt x="262140" y="305922"/>
                        <a:pt x="335297" y="298976"/>
                        <a:pt x="325884" y="262430"/>
                      </a:cubicBezTo>
                      <a:cubicBezTo>
                        <a:pt x="311993" y="208487"/>
                        <a:pt x="279082" y="143573"/>
                        <a:pt x="272201" y="115985"/>
                      </a:cubicBezTo>
                      <a:cubicBezTo>
                        <a:pt x="265450" y="88916"/>
                        <a:pt x="247469" y="71260"/>
                        <a:pt x="231890" y="51266"/>
                      </a:cubicBezTo>
                      <a:cubicBezTo>
                        <a:pt x="217674" y="32961"/>
                        <a:pt x="205016" y="9981"/>
                        <a:pt x="184438" y="3814"/>
                      </a:cubicBezTo>
                      <a:cubicBezTo>
                        <a:pt x="141271" y="-9103"/>
                        <a:pt x="103881" y="13876"/>
                        <a:pt x="73631" y="26859"/>
                      </a:cubicBezTo>
                      <a:cubicBezTo>
                        <a:pt x="43446" y="39777"/>
                        <a:pt x="-4070" y="65677"/>
                        <a:pt x="279" y="104560"/>
                      </a:cubicBezTo>
                      <a:cubicBezTo>
                        <a:pt x="4563" y="143378"/>
                        <a:pt x="42992" y="172524"/>
                        <a:pt x="67919" y="180833"/>
                      </a:cubicBezTo>
                      <a:cubicBezTo>
                        <a:pt x="89405" y="187974"/>
                        <a:pt x="126600" y="184014"/>
                        <a:pt x="142764" y="173628"/>
                      </a:cubicBezTo>
                      <a:lnTo>
                        <a:pt x="162887" y="164021"/>
                      </a:lnTo>
                      <a:cubicBezTo>
                        <a:pt x="162887" y="164021"/>
                        <a:pt x="173468" y="172654"/>
                        <a:pt x="179180" y="177458"/>
                      </a:cubicBezTo>
                      <a:cubicBezTo>
                        <a:pt x="179180" y="177458"/>
                        <a:pt x="200731" y="192778"/>
                        <a:pt x="207028" y="208162"/>
                      </a:cubicBezTo>
                    </a:path>
                  </a:pathLst>
                </a:custGeom>
                <a:solidFill>
                  <a:srgbClr val="FDE2D2"/>
                </a:solidFill>
                <a:ln w="649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99305BA-47E2-68A8-EB6B-87DB073F0479}"/>
                    </a:ext>
                  </a:extLst>
                </p:cNvPr>
                <p:cNvSpPr/>
                <p:nvPr/>
              </p:nvSpPr>
              <p:spPr>
                <a:xfrm>
                  <a:off x="4107053" y="4700996"/>
                  <a:ext cx="326605" cy="239056"/>
                </a:xfrm>
                <a:custGeom>
                  <a:avLst/>
                  <a:gdLst>
                    <a:gd name="connsiteX0" fmla="*/ 162608 w 326605"/>
                    <a:gd name="connsiteY0" fmla="*/ 64570 h 239056"/>
                    <a:gd name="connsiteX1" fmla="*/ 142485 w 326605"/>
                    <a:gd name="connsiteY1" fmla="*/ 74177 h 239056"/>
                    <a:gd name="connsiteX2" fmla="*/ 67640 w 326605"/>
                    <a:gd name="connsiteY2" fmla="*/ 81382 h 239056"/>
                    <a:gd name="connsiteX3" fmla="*/ 0 w 326605"/>
                    <a:gd name="connsiteY3" fmla="*/ 5109 h 239056"/>
                    <a:gd name="connsiteX4" fmla="*/ 13697 w 326605"/>
                    <a:gd name="connsiteY4" fmla="*/ 2967 h 239056"/>
                    <a:gd name="connsiteX5" fmla="*/ 85621 w 326605"/>
                    <a:gd name="connsiteY5" fmla="*/ 44706 h 239056"/>
                    <a:gd name="connsiteX6" fmla="*/ 162608 w 326605"/>
                    <a:gd name="connsiteY6" fmla="*/ 38215 h 239056"/>
                    <a:gd name="connsiteX7" fmla="*/ 174098 w 326605"/>
                    <a:gd name="connsiteY7" fmla="*/ 3681 h 239056"/>
                    <a:gd name="connsiteX8" fmla="*/ 177668 w 326605"/>
                    <a:gd name="connsiteY8" fmla="*/ 825 h 239056"/>
                    <a:gd name="connsiteX9" fmla="*/ 179810 w 326605"/>
                    <a:gd name="connsiteY9" fmla="*/ 33216 h 239056"/>
                    <a:gd name="connsiteX10" fmla="*/ 206944 w 326605"/>
                    <a:gd name="connsiteY10" fmla="*/ 53404 h 239056"/>
                    <a:gd name="connsiteX11" fmla="*/ 236804 w 326605"/>
                    <a:gd name="connsiteY11" fmla="*/ 71645 h 239056"/>
                    <a:gd name="connsiteX12" fmla="*/ 256018 w 326605"/>
                    <a:gd name="connsiteY12" fmla="*/ 117863 h 239056"/>
                    <a:gd name="connsiteX13" fmla="*/ 280361 w 326605"/>
                    <a:gd name="connsiteY13" fmla="*/ 156162 h 239056"/>
                    <a:gd name="connsiteX14" fmla="*/ 325606 w 326605"/>
                    <a:gd name="connsiteY14" fmla="*/ 208353 h 239056"/>
                    <a:gd name="connsiteX15" fmla="*/ 274908 w 326605"/>
                    <a:gd name="connsiteY15" fmla="*/ 239057 h 239056"/>
                    <a:gd name="connsiteX16" fmla="*/ 205711 w 326605"/>
                    <a:gd name="connsiteY16" fmla="*/ 111632 h 239056"/>
                    <a:gd name="connsiteX17" fmla="*/ 162543 w 326605"/>
                    <a:gd name="connsiteY17" fmla="*/ 64634 h 23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6605" h="239056">
                      <a:moveTo>
                        <a:pt x="162608" y="64570"/>
                      </a:moveTo>
                      <a:lnTo>
                        <a:pt x="142485" y="74177"/>
                      </a:lnTo>
                      <a:cubicBezTo>
                        <a:pt x="126321" y="84563"/>
                        <a:pt x="89126" y="88523"/>
                        <a:pt x="67640" y="81382"/>
                      </a:cubicBezTo>
                      <a:cubicBezTo>
                        <a:pt x="42713" y="73073"/>
                        <a:pt x="4349" y="43992"/>
                        <a:pt x="0" y="5109"/>
                      </a:cubicBezTo>
                      <a:cubicBezTo>
                        <a:pt x="0" y="5109"/>
                        <a:pt x="5063" y="-2810"/>
                        <a:pt x="13697" y="2967"/>
                      </a:cubicBezTo>
                      <a:cubicBezTo>
                        <a:pt x="22330" y="8744"/>
                        <a:pt x="58292" y="41071"/>
                        <a:pt x="85621" y="44706"/>
                      </a:cubicBezTo>
                      <a:cubicBezTo>
                        <a:pt x="112949" y="48341"/>
                        <a:pt x="156831" y="49769"/>
                        <a:pt x="162608" y="38215"/>
                      </a:cubicBezTo>
                      <a:cubicBezTo>
                        <a:pt x="168385" y="26725"/>
                        <a:pt x="174098" y="3681"/>
                        <a:pt x="174098" y="3681"/>
                      </a:cubicBezTo>
                      <a:cubicBezTo>
                        <a:pt x="174098" y="3681"/>
                        <a:pt x="176240" y="-2096"/>
                        <a:pt x="177668" y="825"/>
                      </a:cubicBezTo>
                      <a:cubicBezTo>
                        <a:pt x="179096" y="3746"/>
                        <a:pt x="179810" y="28153"/>
                        <a:pt x="179810" y="33216"/>
                      </a:cubicBezTo>
                      <a:cubicBezTo>
                        <a:pt x="179810" y="38279"/>
                        <a:pt x="200777" y="49899"/>
                        <a:pt x="206944" y="53404"/>
                      </a:cubicBezTo>
                      <a:cubicBezTo>
                        <a:pt x="230118" y="66647"/>
                        <a:pt x="223821" y="51522"/>
                        <a:pt x="236804" y="71645"/>
                      </a:cubicBezTo>
                      <a:cubicBezTo>
                        <a:pt x="243880" y="82615"/>
                        <a:pt x="252708" y="101311"/>
                        <a:pt x="256018" y="117863"/>
                      </a:cubicBezTo>
                      <a:cubicBezTo>
                        <a:pt x="257382" y="124550"/>
                        <a:pt x="272961" y="143959"/>
                        <a:pt x="280361" y="156162"/>
                      </a:cubicBezTo>
                      <a:cubicBezTo>
                        <a:pt x="299510" y="187451"/>
                        <a:pt x="320348" y="196149"/>
                        <a:pt x="325606" y="208353"/>
                      </a:cubicBezTo>
                      <a:cubicBezTo>
                        <a:pt x="335018" y="230358"/>
                        <a:pt x="274908" y="239057"/>
                        <a:pt x="274908" y="239057"/>
                      </a:cubicBezTo>
                      <a:cubicBezTo>
                        <a:pt x="274908" y="239057"/>
                        <a:pt x="216486" y="125329"/>
                        <a:pt x="205711" y="111632"/>
                      </a:cubicBezTo>
                      <a:cubicBezTo>
                        <a:pt x="194935" y="97935"/>
                        <a:pt x="162543" y="64634"/>
                        <a:pt x="162543" y="64634"/>
                      </a:cubicBezTo>
                      <a:close/>
                    </a:path>
                  </a:pathLst>
                </a:custGeom>
                <a:solidFill>
                  <a:srgbClr val="E7C8BB"/>
                </a:solidFill>
                <a:ln w="649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8C4291A-9D60-60D4-BAA0-0A164EB9D97A}"/>
                    </a:ext>
                  </a:extLst>
                </p:cNvPr>
                <p:cNvSpPr/>
                <p:nvPr/>
              </p:nvSpPr>
              <p:spPr>
                <a:xfrm>
                  <a:off x="4134545" y="4646359"/>
                  <a:ext cx="107333" cy="83437"/>
                </a:xfrm>
                <a:custGeom>
                  <a:avLst/>
                  <a:gdLst>
                    <a:gd name="connsiteX0" fmla="*/ 47159 w 107333"/>
                    <a:gd name="connsiteY0" fmla="*/ 81297 h 83437"/>
                    <a:gd name="connsiteX1" fmla="*/ 13599 w 107333"/>
                    <a:gd name="connsiteY1" fmla="*/ 49684 h 83437"/>
                    <a:gd name="connsiteX2" fmla="*/ 6329 w 107333"/>
                    <a:gd name="connsiteY2" fmla="*/ 21707 h 83437"/>
                    <a:gd name="connsiteX3" fmla="*/ 28854 w 107333"/>
                    <a:gd name="connsiteY3" fmla="*/ 7036 h 83437"/>
                    <a:gd name="connsiteX4" fmla="*/ 56312 w 107333"/>
                    <a:gd name="connsiteY4" fmla="*/ 350 h 83437"/>
                    <a:gd name="connsiteX5" fmla="*/ 100518 w 107333"/>
                    <a:gd name="connsiteY5" fmla="*/ 30600 h 83437"/>
                    <a:gd name="connsiteX6" fmla="*/ 107334 w 107333"/>
                    <a:gd name="connsiteY6" fmla="*/ 58058 h 83437"/>
                    <a:gd name="connsiteX7" fmla="*/ 81303 w 107333"/>
                    <a:gd name="connsiteY7" fmla="*/ 73572 h 83437"/>
                    <a:gd name="connsiteX8" fmla="*/ 79356 w 107333"/>
                    <a:gd name="connsiteY8" fmla="*/ 70327 h 83437"/>
                    <a:gd name="connsiteX9" fmla="*/ 99999 w 107333"/>
                    <a:gd name="connsiteY9" fmla="*/ 54747 h 83437"/>
                    <a:gd name="connsiteX10" fmla="*/ 99414 w 107333"/>
                    <a:gd name="connsiteY10" fmla="*/ 56889 h 83437"/>
                    <a:gd name="connsiteX11" fmla="*/ 54884 w 107333"/>
                    <a:gd name="connsiteY11" fmla="*/ 12878 h 83437"/>
                    <a:gd name="connsiteX12" fmla="*/ 34631 w 107333"/>
                    <a:gd name="connsiteY12" fmla="*/ 18526 h 83437"/>
                    <a:gd name="connsiteX13" fmla="*/ 12430 w 107333"/>
                    <a:gd name="connsiteY13" fmla="*/ 33780 h 83437"/>
                    <a:gd name="connsiteX14" fmla="*/ 12106 w 107333"/>
                    <a:gd name="connsiteY14" fmla="*/ 33910 h 83437"/>
                    <a:gd name="connsiteX15" fmla="*/ 14962 w 107333"/>
                    <a:gd name="connsiteY15" fmla="*/ 36572 h 83437"/>
                    <a:gd name="connsiteX16" fmla="*/ 53196 w 107333"/>
                    <a:gd name="connsiteY16" fmla="*/ 79869 h 83437"/>
                    <a:gd name="connsiteX17" fmla="*/ 47094 w 107333"/>
                    <a:gd name="connsiteY17" fmla="*/ 81232 h 83437"/>
                    <a:gd name="connsiteX18" fmla="*/ 47094 w 107333"/>
                    <a:gd name="connsiteY18" fmla="*/ 81232 h 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333" h="83437">
                      <a:moveTo>
                        <a:pt x="47159" y="81297"/>
                      </a:moveTo>
                      <a:cubicBezTo>
                        <a:pt x="41836" y="66172"/>
                        <a:pt x="26776" y="58058"/>
                        <a:pt x="13599" y="49684"/>
                      </a:cubicBezTo>
                      <a:cubicBezTo>
                        <a:pt x="1006" y="42933"/>
                        <a:pt x="-5745" y="33845"/>
                        <a:pt x="6329" y="21707"/>
                      </a:cubicBezTo>
                      <a:cubicBezTo>
                        <a:pt x="13339" y="14891"/>
                        <a:pt x="21389" y="10801"/>
                        <a:pt x="28854" y="7036"/>
                      </a:cubicBezTo>
                      <a:cubicBezTo>
                        <a:pt x="36578" y="2687"/>
                        <a:pt x="47029" y="-1208"/>
                        <a:pt x="56312" y="350"/>
                      </a:cubicBezTo>
                      <a:cubicBezTo>
                        <a:pt x="74877" y="3076"/>
                        <a:pt x="92014" y="13852"/>
                        <a:pt x="100518" y="30600"/>
                      </a:cubicBezTo>
                      <a:cubicBezTo>
                        <a:pt x="104932" y="39168"/>
                        <a:pt x="107334" y="48256"/>
                        <a:pt x="107334" y="58058"/>
                      </a:cubicBezTo>
                      <a:cubicBezTo>
                        <a:pt x="101621" y="67211"/>
                        <a:pt x="91040" y="71235"/>
                        <a:pt x="81303" y="73572"/>
                      </a:cubicBezTo>
                      <a:cubicBezTo>
                        <a:pt x="79161" y="74741"/>
                        <a:pt x="77279" y="71560"/>
                        <a:pt x="79356" y="70327"/>
                      </a:cubicBezTo>
                      <a:cubicBezTo>
                        <a:pt x="87405" y="66237"/>
                        <a:pt x="95974" y="63121"/>
                        <a:pt x="99999" y="54747"/>
                      </a:cubicBezTo>
                      <a:cubicBezTo>
                        <a:pt x="99999" y="54747"/>
                        <a:pt x="99414" y="56889"/>
                        <a:pt x="99414" y="56889"/>
                      </a:cubicBezTo>
                      <a:cubicBezTo>
                        <a:pt x="97142" y="34040"/>
                        <a:pt x="77474" y="15215"/>
                        <a:pt x="54884" y="12878"/>
                      </a:cubicBezTo>
                      <a:cubicBezTo>
                        <a:pt x="48003" y="12099"/>
                        <a:pt x="42226" y="14566"/>
                        <a:pt x="34631" y="18526"/>
                      </a:cubicBezTo>
                      <a:cubicBezTo>
                        <a:pt x="26711" y="22745"/>
                        <a:pt x="17494" y="26640"/>
                        <a:pt x="12430" y="33780"/>
                      </a:cubicBezTo>
                      <a:cubicBezTo>
                        <a:pt x="12106" y="34754"/>
                        <a:pt x="12236" y="33910"/>
                        <a:pt x="12106" y="33910"/>
                      </a:cubicBezTo>
                      <a:cubicBezTo>
                        <a:pt x="11911" y="33910"/>
                        <a:pt x="13534" y="35533"/>
                        <a:pt x="14962" y="36572"/>
                      </a:cubicBezTo>
                      <a:cubicBezTo>
                        <a:pt x="30152" y="47737"/>
                        <a:pt x="49496" y="59291"/>
                        <a:pt x="53196" y="79869"/>
                      </a:cubicBezTo>
                      <a:cubicBezTo>
                        <a:pt x="53780" y="83634"/>
                        <a:pt x="48133" y="84932"/>
                        <a:pt x="47094" y="81232"/>
                      </a:cubicBezTo>
                      <a:lnTo>
                        <a:pt x="47094" y="81232"/>
                      </a:lnTo>
                      <a:close/>
                    </a:path>
                  </a:pathLst>
                </a:custGeom>
                <a:solidFill>
                  <a:srgbClr val="E7C8BB"/>
                </a:solidFill>
                <a:ln w="649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7738C3-09B3-F6B4-5D9C-E08E4B6AA9BD}"/>
                    </a:ext>
                  </a:extLst>
                </p:cNvPr>
                <p:cNvSpPr/>
                <p:nvPr/>
              </p:nvSpPr>
              <p:spPr>
                <a:xfrm>
                  <a:off x="3478774" y="4742803"/>
                  <a:ext cx="58096" cy="64152"/>
                </a:xfrm>
                <a:custGeom>
                  <a:avLst/>
                  <a:gdLst>
                    <a:gd name="connsiteX0" fmla="*/ 177 w 58096"/>
                    <a:gd name="connsiteY0" fmla="*/ 61322 h 64152"/>
                    <a:gd name="connsiteX1" fmla="*/ 26792 w 58096"/>
                    <a:gd name="connsiteY1" fmla="*/ 41004 h 64152"/>
                    <a:gd name="connsiteX2" fmla="*/ 44838 w 58096"/>
                    <a:gd name="connsiteY2" fmla="*/ 39965 h 64152"/>
                    <a:gd name="connsiteX3" fmla="*/ 46915 w 58096"/>
                    <a:gd name="connsiteY3" fmla="*/ 33344 h 64152"/>
                    <a:gd name="connsiteX4" fmla="*/ 48992 w 58096"/>
                    <a:gd name="connsiteY4" fmla="*/ 8482 h 64152"/>
                    <a:gd name="connsiteX5" fmla="*/ 48667 w 58096"/>
                    <a:gd name="connsiteY5" fmla="*/ 7703 h 64152"/>
                    <a:gd name="connsiteX6" fmla="*/ 22377 w 58096"/>
                    <a:gd name="connsiteY6" fmla="*/ 15168 h 64152"/>
                    <a:gd name="connsiteX7" fmla="*/ 20690 w 58096"/>
                    <a:gd name="connsiteY7" fmla="*/ 12896 h 64152"/>
                    <a:gd name="connsiteX8" fmla="*/ 57820 w 58096"/>
                    <a:gd name="connsiteY8" fmla="*/ 18933 h 64152"/>
                    <a:gd name="connsiteX9" fmla="*/ 43280 w 58096"/>
                    <a:gd name="connsiteY9" fmla="*/ 49832 h 64152"/>
                    <a:gd name="connsiteX10" fmla="*/ 4591 w 58096"/>
                    <a:gd name="connsiteY10" fmla="*/ 62684 h 64152"/>
                    <a:gd name="connsiteX11" fmla="*/ 112 w 58096"/>
                    <a:gd name="connsiteY11" fmla="*/ 61192 h 64152"/>
                    <a:gd name="connsiteX12" fmla="*/ 112 w 58096"/>
                    <a:gd name="connsiteY12" fmla="*/ 61192 h 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96" h="64152">
                      <a:moveTo>
                        <a:pt x="177" y="61322"/>
                      </a:moveTo>
                      <a:cubicBezTo>
                        <a:pt x="4916" y="50351"/>
                        <a:pt x="15627" y="44184"/>
                        <a:pt x="26792" y="41004"/>
                      </a:cubicBezTo>
                      <a:cubicBezTo>
                        <a:pt x="33543" y="39251"/>
                        <a:pt x="39709" y="41004"/>
                        <a:pt x="44838" y="39965"/>
                      </a:cubicBezTo>
                      <a:cubicBezTo>
                        <a:pt x="46136" y="38602"/>
                        <a:pt x="46396" y="36070"/>
                        <a:pt x="46915" y="33344"/>
                      </a:cubicBezTo>
                      <a:cubicBezTo>
                        <a:pt x="47694" y="25554"/>
                        <a:pt x="49901" y="16272"/>
                        <a:pt x="48992" y="8482"/>
                      </a:cubicBezTo>
                      <a:cubicBezTo>
                        <a:pt x="48732" y="7963"/>
                        <a:pt x="48862" y="7768"/>
                        <a:pt x="48667" y="7703"/>
                      </a:cubicBezTo>
                      <a:cubicBezTo>
                        <a:pt x="40748" y="6794"/>
                        <a:pt x="29843" y="11728"/>
                        <a:pt x="22377" y="15168"/>
                      </a:cubicBezTo>
                      <a:cubicBezTo>
                        <a:pt x="20949" y="16077"/>
                        <a:pt x="19392" y="13999"/>
                        <a:pt x="20690" y="12896"/>
                      </a:cubicBezTo>
                      <a:cubicBezTo>
                        <a:pt x="34906" y="1536"/>
                        <a:pt x="61066" y="-11836"/>
                        <a:pt x="57820" y="18933"/>
                      </a:cubicBezTo>
                      <a:cubicBezTo>
                        <a:pt x="56522" y="29579"/>
                        <a:pt x="58794" y="49507"/>
                        <a:pt x="43280" y="49832"/>
                      </a:cubicBezTo>
                      <a:cubicBezTo>
                        <a:pt x="28544" y="47949"/>
                        <a:pt x="14004" y="51714"/>
                        <a:pt x="4591" y="62684"/>
                      </a:cubicBezTo>
                      <a:cubicBezTo>
                        <a:pt x="3423" y="65346"/>
                        <a:pt x="-732" y="64113"/>
                        <a:pt x="112" y="61192"/>
                      </a:cubicBezTo>
                      <a:lnTo>
                        <a:pt x="112" y="61192"/>
                      </a:lnTo>
                      <a:close/>
                    </a:path>
                  </a:pathLst>
                </a:custGeom>
                <a:solidFill>
                  <a:srgbClr val="E7C8BB"/>
                </a:solidFill>
                <a:ln w="649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A093708-1BD2-2EDF-05CE-F881356CAD10}"/>
                    </a:ext>
                  </a:extLst>
                </p:cNvPr>
                <p:cNvSpPr/>
                <p:nvPr/>
              </p:nvSpPr>
              <p:spPr>
                <a:xfrm>
                  <a:off x="3777387" y="4971606"/>
                  <a:ext cx="92936" cy="88350"/>
                </a:xfrm>
                <a:custGeom>
                  <a:avLst/>
                  <a:gdLst>
                    <a:gd name="connsiteX0" fmla="*/ 5164 w 92936"/>
                    <a:gd name="connsiteY0" fmla="*/ 45045 h 88350"/>
                    <a:gd name="connsiteX1" fmla="*/ 6917 w 92936"/>
                    <a:gd name="connsiteY1" fmla="*/ 12264 h 88350"/>
                    <a:gd name="connsiteX2" fmla="*/ 31843 w 92936"/>
                    <a:gd name="connsiteY2" fmla="*/ 1423 h 88350"/>
                    <a:gd name="connsiteX3" fmla="*/ 92148 w 92936"/>
                    <a:gd name="connsiteY3" fmla="*/ 37710 h 88350"/>
                    <a:gd name="connsiteX4" fmla="*/ 83125 w 92936"/>
                    <a:gd name="connsiteY4" fmla="*/ 67959 h 88350"/>
                    <a:gd name="connsiteX5" fmla="*/ 73648 w 92936"/>
                    <a:gd name="connsiteY5" fmla="*/ 78086 h 88350"/>
                    <a:gd name="connsiteX6" fmla="*/ 63846 w 92936"/>
                    <a:gd name="connsiteY6" fmla="*/ 87823 h 88350"/>
                    <a:gd name="connsiteX7" fmla="*/ 61184 w 92936"/>
                    <a:gd name="connsiteY7" fmla="*/ 87758 h 88350"/>
                    <a:gd name="connsiteX8" fmla="*/ 61184 w 92936"/>
                    <a:gd name="connsiteY8" fmla="*/ 85227 h 88350"/>
                    <a:gd name="connsiteX9" fmla="*/ 70013 w 92936"/>
                    <a:gd name="connsiteY9" fmla="*/ 74840 h 88350"/>
                    <a:gd name="connsiteX10" fmla="*/ 82541 w 92936"/>
                    <a:gd name="connsiteY10" fmla="*/ 41865 h 88350"/>
                    <a:gd name="connsiteX11" fmla="*/ 84423 w 92936"/>
                    <a:gd name="connsiteY11" fmla="*/ 44591 h 88350"/>
                    <a:gd name="connsiteX12" fmla="*/ 23145 w 92936"/>
                    <a:gd name="connsiteY12" fmla="*/ 12394 h 88350"/>
                    <a:gd name="connsiteX13" fmla="*/ 16394 w 92936"/>
                    <a:gd name="connsiteY13" fmla="*/ 18236 h 88350"/>
                    <a:gd name="connsiteX14" fmla="*/ 8669 w 92936"/>
                    <a:gd name="connsiteY14" fmla="*/ 39852 h 88350"/>
                    <a:gd name="connsiteX15" fmla="*/ 5164 w 92936"/>
                    <a:gd name="connsiteY15" fmla="*/ 45110 h 88350"/>
                    <a:gd name="connsiteX16" fmla="*/ 5164 w 92936"/>
                    <a:gd name="connsiteY16" fmla="*/ 45110 h 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936" h="88350">
                      <a:moveTo>
                        <a:pt x="5164" y="45045"/>
                      </a:moveTo>
                      <a:cubicBezTo>
                        <a:pt x="-5157" y="37256"/>
                        <a:pt x="2438" y="21157"/>
                        <a:pt x="6917" y="12264"/>
                      </a:cubicBezTo>
                      <a:cubicBezTo>
                        <a:pt x="11850" y="2397"/>
                        <a:pt x="20938" y="-2666"/>
                        <a:pt x="31843" y="1423"/>
                      </a:cubicBezTo>
                      <a:cubicBezTo>
                        <a:pt x="54628" y="8045"/>
                        <a:pt x="74037" y="22845"/>
                        <a:pt x="92148" y="37710"/>
                      </a:cubicBezTo>
                      <a:cubicBezTo>
                        <a:pt x="94745" y="49135"/>
                        <a:pt x="90720" y="60040"/>
                        <a:pt x="83125" y="67959"/>
                      </a:cubicBezTo>
                      <a:lnTo>
                        <a:pt x="73648" y="78086"/>
                      </a:lnTo>
                      <a:cubicBezTo>
                        <a:pt x="70467" y="81397"/>
                        <a:pt x="67286" y="84642"/>
                        <a:pt x="63846" y="87823"/>
                      </a:cubicBezTo>
                      <a:cubicBezTo>
                        <a:pt x="63067" y="88537"/>
                        <a:pt x="61898" y="88537"/>
                        <a:pt x="61184" y="87758"/>
                      </a:cubicBezTo>
                      <a:cubicBezTo>
                        <a:pt x="60535" y="87044"/>
                        <a:pt x="60470" y="85941"/>
                        <a:pt x="61184" y="85227"/>
                      </a:cubicBezTo>
                      <a:cubicBezTo>
                        <a:pt x="64170" y="81916"/>
                        <a:pt x="67156" y="78346"/>
                        <a:pt x="70013" y="74840"/>
                      </a:cubicBezTo>
                      <a:cubicBezTo>
                        <a:pt x="78127" y="66142"/>
                        <a:pt x="86241" y="54003"/>
                        <a:pt x="82541" y="41865"/>
                      </a:cubicBezTo>
                      <a:cubicBezTo>
                        <a:pt x="82541" y="41865"/>
                        <a:pt x="84423" y="44591"/>
                        <a:pt x="84423" y="44591"/>
                      </a:cubicBezTo>
                      <a:cubicBezTo>
                        <a:pt x="65469" y="32712"/>
                        <a:pt x="44891" y="17197"/>
                        <a:pt x="23145" y="12394"/>
                      </a:cubicBezTo>
                      <a:cubicBezTo>
                        <a:pt x="20289" y="12589"/>
                        <a:pt x="18342" y="15510"/>
                        <a:pt x="16394" y="18236"/>
                      </a:cubicBezTo>
                      <a:cubicBezTo>
                        <a:pt x="12694" y="23494"/>
                        <a:pt x="6008" y="34399"/>
                        <a:pt x="8669" y="39852"/>
                      </a:cubicBezTo>
                      <a:cubicBezTo>
                        <a:pt x="11720" y="42319"/>
                        <a:pt x="8540" y="47058"/>
                        <a:pt x="5164" y="45110"/>
                      </a:cubicBezTo>
                      <a:lnTo>
                        <a:pt x="5164" y="45110"/>
                      </a:lnTo>
                      <a:close/>
                    </a:path>
                  </a:pathLst>
                </a:custGeom>
                <a:solidFill>
                  <a:srgbClr val="E7C8BB"/>
                </a:solidFill>
                <a:ln w="649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A5B2179-5EF1-BA20-43B8-57C793BBD68A}"/>
                    </a:ext>
                  </a:extLst>
                </p:cNvPr>
                <p:cNvSpPr/>
                <p:nvPr/>
              </p:nvSpPr>
              <p:spPr>
                <a:xfrm>
                  <a:off x="3611729" y="4880900"/>
                  <a:ext cx="87038" cy="100984"/>
                </a:xfrm>
                <a:custGeom>
                  <a:avLst/>
                  <a:gdLst>
                    <a:gd name="connsiteX0" fmla="*/ 8409 w 87038"/>
                    <a:gd name="connsiteY0" fmla="*/ 83171 h 100984"/>
                    <a:gd name="connsiteX1" fmla="*/ 1658 w 87038"/>
                    <a:gd name="connsiteY1" fmla="*/ 26437 h 100984"/>
                    <a:gd name="connsiteX2" fmla="*/ 45345 w 87038"/>
                    <a:gd name="connsiteY2" fmla="*/ 2744 h 100984"/>
                    <a:gd name="connsiteX3" fmla="*/ 72154 w 87038"/>
                    <a:gd name="connsiteY3" fmla="*/ 31695 h 100984"/>
                    <a:gd name="connsiteX4" fmla="*/ 85916 w 87038"/>
                    <a:gd name="connsiteY4" fmla="*/ 57206 h 100984"/>
                    <a:gd name="connsiteX5" fmla="*/ 61573 w 87038"/>
                    <a:gd name="connsiteY5" fmla="*/ 93427 h 100984"/>
                    <a:gd name="connsiteX6" fmla="*/ 53134 w 87038"/>
                    <a:gd name="connsiteY6" fmla="*/ 99075 h 100984"/>
                    <a:gd name="connsiteX7" fmla="*/ 52291 w 87038"/>
                    <a:gd name="connsiteY7" fmla="*/ 98166 h 100984"/>
                    <a:gd name="connsiteX8" fmla="*/ 50603 w 87038"/>
                    <a:gd name="connsiteY8" fmla="*/ 96998 h 100984"/>
                    <a:gd name="connsiteX9" fmla="*/ 50343 w 87038"/>
                    <a:gd name="connsiteY9" fmla="*/ 96998 h 100984"/>
                    <a:gd name="connsiteX10" fmla="*/ 51057 w 87038"/>
                    <a:gd name="connsiteY10" fmla="*/ 96803 h 100984"/>
                    <a:gd name="connsiteX11" fmla="*/ 52550 w 87038"/>
                    <a:gd name="connsiteY11" fmla="*/ 100243 h 100984"/>
                    <a:gd name="connsiteX12" fmla="*/ 49369 w 87038"/>
                    <a:gd name="connsiteY12" fmla="*/ 100698 h 100984"/>
                    <a:gd name="connsiteX13" fmla="*/ 50148 w 87038"/>
                    <a:gd name="connsiteY13" fmla="*/ 95829 h 100984"/>
                    <a:gd name="connsiteX14" fmla="*/ 57938 w 87038"/>
                    <a:gd name="connsiteY14" fmla="*/ 88689 h 100984"/>
                    <a:gd name="connsiteX15" fmla="*/ 61833 w 87038"/>
                    <a:gd name="connsiteY15" fmla="*/ 38771 h 100984"/>
                    <a:gd name="connsiteX16" fmla="*/ 40346 w 87038"/>
                    <a:gd name="connsiteY16" fmla="*/ 14688 h 100984"/>
                    <a:gd name="connsiteX17" fmla="*/ 36452 w 87038"/>
                    <a:gd name="connsiteY17" fmla="*/ 13454 h 100984"/>
                    <a:gd name="connsiteX18" fmla="*/ 11785 w 87038"/>
                    <a:gd name="connsiteY18" fmla="*/ 29553 h 100984"/>
                    <a:gd name="connsiteX19" fmla="*/ 14511 w 87038"/>
                    <a:gd name="connsiteY19" fmla="*/ 81354 h 100984"/>
                    <a:gd name="connsiteX20" fmla="*/ 8539 w 87038"/>
                    <a:gd name="connsiteY20" fmla="*/ 83236 h 100984"/>
                    <a:gd name="connsiteX21" fmla="*/ 8539 w 87038"/>
                    <a:gd name="connsiteY21" fmla="*/ 83236 h 1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38" h="100984">
                      <a:moveTo>
                        <a:pt x="8409" y="83171"/>
                      </a:moveTo>
                      <a:cubicBezTo>
                        <a:pt x="2567" y="64671"/>
                        <a:pt x="-2821" y="46365"/>
                        <a:pt x="1658" y="26437"/>
                      </a:cubicBezTo>
                      <a:cubicBezTo>
                        <a:pt x="7890" y="7612"/>
                        <a:pt x="25351" y="-6085"/>
                        <a:pt x="45345" y="2744"/>
                      </a:cubicBezTo>
                      <a:cubicBezTo>
                        <a:pt x="57484" y="9040"/>
                        <a:pt x="64819" y="21374"/>
                        <a:pt x="72154" y="31695"/>
                      </a:cubicBezTo>
                      <a:cubicBezTo>
                        <a:pt x="77477" y="40198"/>
                        <a:pt x="82216" y="47404"/>
                        <a:pt x="85916" y="57206"/>
                      </a:cubicBezTo>
                      <a:cubicBezTo>
                        <a:pt x="91693" y="74538"/>
                        <a:pt x="73907" y="86092"/>
                        <a:pt x="61573" y="93427"/>
                      </a:cubicBezTo>
                      <a:cubicBezTo>
                        <a:pt x="59691" y="94531"/>
                        <a:pt x="54952" y="97907"/>
                        <a:pt x="53134" y="99075"/>
                      </a:cubicBezTo>
                      <a:cubicBezTo>
                        <a:pt x="51447" y="100373"/>
                        <a:pt x="52875" y="99464"/>
                        <a:pt x="52291" y="98166"/>
                      </a:cubicBezTo>
                      <a:cubicBezTo>
                        <a:pt x="52161" y="97517"/>
                        <a:pt x="51057" y="96933"/>
                        <a:pt x="50603" y="96998"/>
                      </a:cubicBezTo>
                      <a:cubicBezTo>
                        <a:pt x="50148" y="96998"/>
                        <a:pt x="50343" y="96998"/>
                        <a:pt x="50343" y="96998"/>
                      </a:cubicBezTo>
                      <a:cubicBezTo>
                        <a:pt x="50538" y="96998"/>
                        <a:pt x="50862" y="96868"/>
                        <a:pt x="51057" y="96803"/>
                      </a:cubicBezTo>
                      <a:cubicBezTo>
                        <a:pt x="53134" y="96024"/>
                        <a:pt x="54562" y="99205"/>
                        <a:pt x="52550" y="100243"/>
                      </a:cubicBezTo>
                      <a:cubicBezTo>
                        <a:pt x="51577" y="100763"/>
                        <a:pt x="50668" y="101347"/>
                        <a:pt x="49369" y="100698"/>
                      </a:cubicBezTo>
                      <a:cubicBezTo>
                        <a:pt x="47162" y="99205"/>
                        <a:pt x="49045" y="96868"/>
                        <a:pt x="50148" y="95829"/>
                      </a:cubicBezTo>
                      <a:cubicBezTo>
                        <a:pt x="51706" y="94206"/>
                        <a:pt x="56185" y="90117"/>
                        <a:pt x="57938" y="88689"/>
                      </a:cubicBezTo>
                      <a:cubicBezTo>
                        <a:pt x="84163" y="67527"/>
                        <a:pt x="79165" y="64022"/>
                        <a:pt x="61833" y="38771"/>
                      </a:cubicBezTo>
                      <a:cubicBezTo>
                        <a:pt x="55212" y="30007"/>
                        <a:pt x="49110" y="20400"/>
                        <a:pt x="40346" y="14688"/>
                      </a:cubicBezTo>
                      <a:cubicBezTo>
                        <a:pt x="39827" y="14363"/>
                        <a:pt x="37101" y="13714"/>
                        <a:pt x="36452" y="13454"/>
                      </a:cubicBezTo>
                      <a:cubicBezTo>
                        <a:pt x="25157" y="9884"/>
                        <a:pt x="16069" y="20010"/>
                        <a:pt x="11785" y="29553"/>
                      </a:cubicBezTo>
                      <a:cubicBezTo>
                        <a:pt x="7176" y="45521"/>
                        <a:pt x="10941" y="64930"/>
                        <a:pt x="14511" y="81354"/>
                      </a:cubicBezTo>
                      <a:cubicBezTo>
                        <a:pt x="15550" y="85183"/>
                        <a:pt x="9837" y="86936"/>
                        <a:pt x="8539" y="83236"/>
                      </a:cubicBezTo>
                      <a:lnTo>
                        <a:pt x="8539" y="83236"/>
                      </a:lnTo>
                      <a:close/>
                    </a:path>
                  </a:pathLst>
                </a:custGeom>
                <a:solidFill>
                  <a:srgbClr val="E7C8BB"/>
                </a:solidFill>
                <a:ln w="649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0AEE540-35D1-0AE0-EBFF-9DC45F2070EB}"/>
                    </a:ext>
                  </a:extLst>
                </p:cNvPr>
                <p:cNvSpPr/>
                <p:nvPr/>
              </p:nvSpPr>
              <p:spPr>
                <a:xfrm>
                  <a:off x="3888704" y="4967014"/>
                  <a:ext cx="76397" cy="102673"/>
                </a:xfrm>
                <a:custGeom>
                  <a:avLst/>
                  <a:gdLst>
                    <a:gd name="connsiteX0" fmla="*/ 370 w 76397"/>
                    <a:gd name="connsiteY0" fmla="*/ 44184 h 102673"/>
                    <a:gd name="connsiteX1" fmla="*/ 17377 w 76397"/>
                    <a:gd name="connsiteY1" fmla="*/ 237 h 102673"/>
                    <a:gd name="connsiteX2" fmla="*/ 73463 w 76397"/>
                    <a:gd name="connsiteY2" fmla="*/ 44508 h 102673"/>
                    <a:gd name="connsiteX3" fmla="*/ 38734 w 76397"/>
                    <a:gd name="connsiteY3" fmla="*/ 102671 h 102673"/>
                    <a:gd name="connsiteX4" fmla="*/ 35748 w 76397"/>
                    <a:gd name="connsiteY4" fmla="*/ 100010 h 102673"/>
                    <a:gd name="connsiteX5" fmla="*/ 38279 w 76397"/>
                    <a:gd name="connsiteY5" fmla="*/ 97023 h 102673"/>
                    <a:gd name="connsiteX6" fmla="*/ 63076 w 76397"/>
                    <a:gd name="connsiteY6" fmla="*/ 49702 h 102673"/>
                    <a:gd name="connsiteX7" fmla="*/ 35748 w 76397"/>
                    <a:gd name="connsiteY7" fmla="*/ 16920 h 102673"/>
                    <a:gd name="connsiteX8" fmla="*/ 19455 w 76397"/>
                    <a:gd name="connsiteY8" fmla="*/ 9455 h 102673"/>
                    <a:gd name="connsiteX9" fmla="*/ 3810 w 76397"/>
                    <a:gd name="connsiteY9" fmla="*/ 44119 h 102673"/>
                    <a:gd name="connsiteX10" fmla="*/ 435 w 76397"/>
                    <a:gd name="connsiteY10" fmla="*/ 44184 h 102673"/>
                    <a:gd name="connsiteX11" fmla="*/ 435 w 76397"/>
                    <a:gd name="connsiteY11" fmla="*/ 44184 h 10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7" h="102673">
                      <a:moveTo>
                        <a:pt x="370" y="44184"/>
                      </a:moveTo>
                      <a:cubicBezTo>
                        <a:pt x="-733" y="28799"/>
                        <a:pt x="-474" y="6145"/>
                        <a:pt x="17377" y="237"/>
                      </a:cubicBezTo>
                      <a:cubicBezTo>
                        <a:pt x="40616" y="-2943"/>
                        <a:pt x="62817" y="26592"/>
                        <a:pt x="73463" y="44508"/>
                      </a:cubicBezTo>
                      <a:cubicBezTo>
                        <a:pt x="84303" y="67488"/>
                        <a:pt x="63401" y="100788"/>
                        <a:pt x="38734" y="102671"/>
                      </a:cubicBezTo>
                      <a:cubicBezTo>
                        <a:pt x="37176" y="102736"/>
                        <a:pt x="35878" y="101567"/>
                        <a:pt x="35748" y="100010"/>
                      </a:cubicBezTo>
                      <a:cubicBezTo>
                        <a:pt x="35683" y="98451"/>
                        <a:pt x="36852" y="97218"/>
                        <a:pt x="38279" y="97023"/>
                      </a:cubicBezTo>
                      <a:cubicBezTo>
                        <a:pt x="54962" y="92934"/>
                        <a:pt x="70931" y="66060"/>
                        <a:pt x="63076" y="49702"/>
                      </a:cubicBezTo>
                      <a:cubicBezTo>
                        <a:pt x="56390" y="37952"/>
                        <a:pt x="46199" y="25749"/>
                        <a:pt x="35748" y="16920"/>
                      </a:cubicBezTo>
                      <a:cubicBezTo>
                        <a:pt x="30490" y="12506"/>
                        <a:pt x="24128" y="8936"/>
                        <a:pt x="19455" y="9455"/>
                      </a:cubicBezTo>
                      <a:cubicBezTo>
                        <a:pt x="7575" y="12766"/>
                        <a:pt x="5303" y="32759"/>
                        <a:pt x="3810" y="44119"/>
                      </a:cubicBezTo>
                      <a:cubicBezTo>
                        <a:pt x="3810" y="46196"/>
                        <a:pt x="565" y="46196"/>
                        <a:pt x="435" y="44184"/>
                      </a:cubicBezTo>
                      <a:lnTo>
                        <a:pt x="435" y="44184"/>
                      </a:lnTo>
                      <a:close/>
                    </a:path>
                  </a:pathLst>
                </a:custGeom>
                <a:solidFill>
                  <a:srgbClr val="E7C8BB"/>
                </a:solidFill>
                <a:ln w="649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8A3802F-CEC4-E182-C97A-9F716CBA9624}"/>
                    </a:ext>
                  </a:extLst>
                </p:cNvPr>
                <p:cNvSpPr/>
                <p:nvPr/>
              </p:nvSpPr>
              <p:spPr>
                <a:xfrm>
                  <a:off x="3847592" y="4425162"/>
                  <a:ext cx="94453" cy="74196"/>
                </a:xfrm>
                <a:custGeom>
                  <a:avLst/>
                  <a:gdLst>
                    <a:gd name="connsiteX0" fmla="*/ 17205 w 94453"/>
                    <a:gd name="connsiteY0" fmla="*/ 4153 h 74196"/>
                    <a:gd name="connsiteX1" fmla="*/ 12207 w 94453"/>
                    <a:gd name="connsiteY1" fmla="*/ 35636 h 74196"/>
                    <a:gd name="connsiteX2" fmla="*/ 36160 w 94453"/>
                    <a:gd name="connsiteY2" fmla="*/ 55175 h 74196"/>
                    <a:gd name="connsiteX3" fmla="*/ 57516 w 94453"/>
                    <a:gd name="connsiteY3" fmla="*/ 62315 h 74196"/>
                    <a:gd name="connsiteX4" fmla="*/ 81015 w 94453"/>
                    <a:gd name="connsiteY4" fmla="*/ 53227 h 74196"/>
                    <a:gd name="connsiteX5" fmla="*/ 90168 w 94453"/>
                    <a:gd name="connsiteY5" fmla="*/ 42387 h 74196"/>
                    <a:gd name="connsiteX6" fmla="*/ 92115 w 94453"/>
                    <a:gd name="connsiteY6" fmla="*/ 40504 h 74196"/>
                    <a:gd name="connsiteX7" fmla="*/ 93933 w 94453"/>
                    <a:gd name="connsiteY7" fmla="*/ 41867 h 74196"/>
                    <a:gd name="connsiteX8" fmla="*/ 85234 w 94453"/>
                    <a:gd name="connsiteY8" fmla="*/ 59913 h 74196"/>
                    <a:gd name="connsiteX9" fmla="*/ 69071 w 94453"/>
                    <a:gd name="connsiteY9" fmla="*/ 69391 h 74196"/>
                    <a:gd name="connsiteX10" fmla="*/ 48428 w 94453"/>
                    <a:gd name="connsiteY10" fmla="*/ 73545 h 74196"/>
                    <a:gd name="connsiteX11" fmla="*/ 14024 w 94453"/>
                    <a:gd name="connsiteY11" fmla="*/ 55889 h 74196"/>
                    <a:gd name="connsiteX12" fmla="*/ 717 w 94453"/>
                    <a:gd name="connsiteY12" fmla="*/ 39141 h 74196"/>
                    <a:gd name="connsiteX13" fmla="*/ 3119 w 94453"/>
                    <a:gd name="connsiteY13" fmla="*/ 18304 h 74196"/>
                    <a:gd name="connsiteX14" fmla="*/ 11557 w 94453"/>
                    <a:gd name="connsiteY14" fmla="*/ 1426 h 74196"/>
                    <a:gd name="connsiteX15" fmla="*/ 15972 w 94453"/>
                    <a:gd name="connsiteY15" fmla="*/ 518 h 74196"/>
                    <a:gd name="connsiteX16" fmla="*/ 17205 w 94453"/>
                    <a:gd name="connsiteY16" fmla="*/ 4217 h 74196"/>
                    <a:gd name="connsiteX17" fmla="*/ 17205 w 94453"/>
                    <a:gd name="connsiteY17" fmla="*/ 4217 h 7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453" h="74196">
                      <a:moveTo>
                        <a:pt x="17205" y="4153"/>
                      </a:moveTo>
                      <a:cubicBezTo>
                        <a:pt x="14478" y="14084"/>
                        <a:pt x="9870" y="25574"/>
                        <a:pt x="12207" y="35636"/>
                      </a:cubicBezTo>
                      <a:cubicBezTo>
                        <a:pt x="17400" y="43685"/>
                        <a:pt x="27916" y="50111"/>
                        <a:pt x="36160" y="55175"/>
                      </a:cubicBezTo>
                      <a:cubicBezTo>
                        <a:pt x="42846" y="58875"/>
                        <a:pt x="50246" y="62640"/>
                        <a:pt x="57516" y="62315"/>
                      </a:cubicBezTo>
                      <a:cubicBezTo>
                        <a:pt x="64137" y="60173"/>
                        <a:pt x="74588" y="56343"/>
                        <a:pt x="81015" y="53227"/>
                      </a:cubicBezTo>
                      <a:cubicBezTo>
                        <a:pt x="85948" y="50695"/>
                        <a:pt x="90103" y="47645"/>
                        <a:pt x="90168" y="42387"/>
                      </a:cubicBezTo>
                      <a:cubicBezTo>
                        <a:pt x="90168" y="41348"/>
                        <a:pt x="91011" y="40504"/>
                        <a:pt x="92115" y="40504"/>
                      </a:cubicBezTo>
                      <a:cubicBezTo>
                        <a:pt x="92959" y="40504"/>
                        <a:pt x="93673" y="41088"/>
                        <a:pt x="93933" y="41867"/>
                      </a:cubicBezTo>
                      <a:cubicBezTo>
                        <a:pt x="96205" y="48878"/>
                        <a:pt x="90622" y="56083"/>
                        <a:pt x="85234" y="59913"/>
                      </a:cubicBezTo>
                      <a:cubicBezTo>
                        <a:pt x="79976" y="63808"/>
                        <a:pt x="74394" y="66664"/>
                        <a:pt x="69071" y="69391"/>
                      </a:cubicBezTo>
                      <a:cubicBezTo>
                        <a:pt x="63813" y="72766"/>
                        <a:pt x="55309" y="75493"/>
                        <a:pt x="48428" y="73545"/>
                      </a:cubicBezTo>
                      <a:cubicBezTo>
                        <a:pt x="35121" y="70819"/>
                        <a:pt x="24345" y="64003"/>
                        <a:pt x="14024" y="55889"/>
                      </a:cubicBezTo>
                      <a:cubicBezTo>
                        <a:pt x="8507" y="50760"/>
                        <a:pt x="3378" y="47320"/>
                        <a:pt x="717" y="39141"/>
                      </a:cubicBezTo>
                      <a:cubicBezTo>
                        <a:pt x="-1101" y="31416"/>
                        <a:pt x="847" y="25120"/>
                        <a:pt x="3119" y="18304"/>
                      </a:cubicBezTo>
                      <a:cubicBezTo>
                        <a:pt x="5391" y="12267"/>
                        <a:pt x="8052" y="6749"/>
                        <a:pt x="11557" y="1426"/>
                      </a:cubicBezTo>
                      <a:cubicBezTo>
                        <a:pt x="12531" y="-2"/>
                        <a:pt x="14478" y="-456"/>
                        <a:pt x="15972" y="518"/>
                      </a:cubicBezTo>
                      <a:cubicBezTo>
                        <a:pt x="17205" y="1361"/>
                        <a:pt x="17659" y="2919"/>
                        <a:pt x="17205" y="4217"/>
                      </a:cubicBezTo>
                      <a:lnTo>
                        <a:pt x="17205" y="4217"/>
                      </a:lnTo>
                      <a:close/>
                    </a:path>
                  </a:pathLst>
                </a:custGeom>
                <a:solidFill>
                  <a:srgbClr val="E7C8BB"/>
                </a:solidFill>
                <a:ln w="649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407F16-2CF4-F3B4-4A76-880B2355003D}"/>
                    </a:ext>
                  </a:extLst>
                </p:cNvPr>
                <p:cNvSpPr/>
                <p:nvPr/>
              </p:nvSpPr>
              <p:spPr>
                <a:xfrm>
                  <a:off x="3938343" y="4588576"/>
                  <a:ext cx="43946" cy="31712"/>
                </a:xfrm>
                <a:custGeom>
                  <a:avLst/>
                  <a:gdLst>
                    <a:gd name="connsiteX0" fmla="*/ 1818 w 43946"/>
                    <a:gd name="connsiteY0" fmla="*/ 25222 h 31712"/>
                    <a:gd name="connsiteX1" fmla="*/ 30704 w 43946"/>
                    <a:gd name="connsiteY1" fmla="*/ 6722 h 31712"/>
                    <a:gd name="connsiteX2" fmla="*/ 41220 w 43946"/>
                    <a:gd name="connsiteY2" fmla="*/ 231 h 31712"/>
                    <a:gd name="connsiteX3" fmla="*/ 43947 w 43946"/>
                    <a:gd name="connsiteY3" fmla="*/ 1075 h 31712"/>
                    <a:gd name="connsiteX4" fmla="*/ 16424 w 43946"/>
                    <a:gd name="connsiteY4" fmla="*/ 29702 h 31712"/>
                    <a:gd name="connsiteX5" fmla="*/ 0 w 43946"/>
                    <a:gd name="connsiteY5" fmla="*/ 27754 h 31712"/>
                    <a:gd name="connsiteX6" fmla="*/ 1753 w 43946"/>
                    <a:gd name="connsiteY6" fmla="*/ 25158 h 31712"/>
                    <a:gd name="connsiteX7" fmla="*/ 1753 w 43946"/>
                    <a:gd name="connsiteY7" fmla="*/ 25158 h 3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46" h="31712">
                      <a:moveTo>
                        <a:pt x="1818" y="25222"/>
                      </a:moveTo>
                      <a:cubicBezTo>
                        <a:pt x="10516" y="19121"/>
                        <a:pt x="21876" y="12629"/>
                        <a:pt x="30704" y="6722"/>
                      </a:cubicBezTo>
                      <a:cubicBezTo>
                        <a:pt x="34015" y="4645"/>
                        <a:pt x="37325" y="2308"/>
                        <a:pt x="41220" y="231"/>
                      </a:cubicBezTo>
                      <a:cubicBezTo>
                        <a:pt x="42194" y="-288"/>
                        <a:pt x="43427" y="101"/>
                        <a:pt x="43947" y="1075"/>
                      </a:cubicBezTo>
                      <a:cubicBezTo>
                        <a:pt x="41999" y="14512"/>
                        <a:pt x="28757" y="25222"/>
                        <a:pt x="16424" y="29702"/>
                      </a:cubicBezTo>
                      <a:cubicBezTo>
                        <a:pt x="12788" y="30740"/>
                        <a:pt x="-65" y="34570"/>
                        <a:pt x="0" y="27754"/>
                      </a:cubicBezTo>
                      <a:cubicBezTo>
                        <a:pt x="130" y="26585"/>
                        <a:pt x="844" y="25742"/>
                        <a:pt x="1753" y="25158"/>
                      </a:cubicBezTo>
                      <a:lnTo>
                        <a:pt x="1753" y="25158"/>
                      </a:lnTo>
                      <a:close/>
                    </a:path>
                  </a:pathLst>
                </a:custGeom>
                <a:solidFill>
                  <a:srgbClr val="E7C8BB"/>
                </a:solidFill>
                <a:ln w="6490" cap="flat">
                  <a:noFill/>
                  <a:prstDash val="solid"/>
                  <a:miter/>
                </a:ln>
              </p:spPr>
              <p:txBody>
                <a:bodyPr rtlCol="0" anchor="ctr"/>
                <a:lstStyle/>
                <a:p>
                  <a:endParaRPr lang="en-GB"/>
                </a:p>
              </p:txBody>
            </p:sp>
          </p:grpSp>
          <p:grpSp>
            <p:nvGrpSpPr>
              <p:cNvPr id="35" name="Graphic 6">
                <a:extLst>
                  <a:ext uri="{FF2B5EF4-FFF2-40B4-BE49-F238E27FC236}">
                    <a16:creationId xmlns:a16="http://schemas.microsoft.com/office/drawing/2014/main" id="{1C21836F-C458-7803-B085-08017B937E15}"/>
                  </a:ext>
                </a:extLst>
              </p:cNvPr>
              <p:cNvGrpSpPr/>
              <p:nvPr/>
            </p:nvGrpSpPr>
            <p:grpSpPr>
              <a:xfrm>
                <a:off x="3556004" y="4366478"/>
                <a:ext cx="236025" cy="236025"/>
                <a:chOff x="3556004" y="4366478"/>
                <a:chExt cx="236025" cy="236025"/>
              </a:xfrm>
            </p:grpSpPr>
            <p:sp>
              <p:nvSpPr>
                <p:cNvPr id="36" name="Free-form: Shape 35">
                  <a:extLst>
                    <a:ext uri="{FF2B5EF4-FFF2-40B4-BE49-F238E27FC236}">
                      <a16:creationId xmlns:a16="http://schemas.microsoft.com/office/drawing/2014/main" id="{8534448C-2EAE-D8A3-4C42-09DDCAC7C018}"/>
                    </a:ext>
                  </a:extLst>
                </p:cNvPr>
                <p:cNvSpPr/>
                <p:nvPr/>
              </p:nvSpPr>
              <p:spPr>
                <a:xfrm>
                  <a:off x="3556004" y="4366478"/>
                  <a:ext cx="236025" cy="236025"/>
                </a:xfrm>
                <a:custGeom>
                  <a:avLst/>
                  <a:gdLst>
                    <a:gd name="connsiteX0" fmla="*/ 236025 w 236025"/>
                    <a:gd name="connsiteY0" fmla="*/ 118013 h 236025"/>
                    <a:gd name="connsiteX1" fmla="*/ 118013 w 236025"/>
                    <a:gd name="connsiteY1" fmla="*/ 236025 h 236025"/>
                    <a:gd name="connsiteX2" fmla="*/ 0 w 236025"/>
                    <a:gd name="connsiteY2" fmla="*/ 118013 h 236025"/>
                    <a:gd name="connsiteX3" fmla="*/ 118013 w 236025"/>
                    <a:gd name="connsiteY3" fmla="*/ 0 h 236025"/>
                    <a:gd name="connsiteX4" fmla="*/ 236025 w 236025"/>
                    <a:gd name="connsiteY4" fmla="*/ 118013 h 2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5" h="236025">
                      <a:moveTo>
                        <a:pt x="236025" y="118013"/>
                      </a:moveTo>
                      <a:cubicBezTo>
                        <a:pt x="236025" y="183189"/>
                        <a:pt x="183189" y="236025"/>
                        <a:pt x="118013" y="236025"/>
                      </a:cubicBezTo>
                      <a:cubicBezTo>
                        <a:pt x="52836" y="236025"/>
                        <a:pt x="0" y="183189"/>
                        <a:pt x="0" y="118013"/>
                      </a:cubicBezTo>
                      <a:cubicBezTo>
                        <a:pt x="0" y="52836"/>
                        <a:pt x="52836" y="0"/>
                        <a:pt x="118013" y="0"/>
                      </a:cubicBezTo>
                      <a:cubicBezTo>
                        <a:pt x="183189" y="0"/>
                        <a:pt x="236025" y="52836"/>
                        <a:pt x="236025" y="118013"/>
                      </a:cubicBezTo>
                      <a:close/>
                    </a:path>
                  </a:pathLst>
                </a:custGeom>
                <a:solidFill>
                  <a:srgbClr val="CFEAF3"/>
                </a:solidFill>
                <a:ln w="649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8F25429-86CE-75CE-51B2-2173FC1977DA}"/>
                    </a:ext>
                  </a:extLst>
                </p:cNvPr>
                <p:cNvSpPr/>
                <p:nvPr/>
              </p:nvSpPr>
              <p:spPr>
                <a:xfrm>
                  <a:off x="3578207" y="4401078"/>
                  <a:ext cx="80228" cy="115674"/>
                </a:xfrm>
                <a:custGeom>
                  <a:avLst/>
                  <a:gdLst>
                    <a:gd name="connsiteX0" fmla="*/ 41217 w 80228"/>
                    <a:gd name="connsiteY0" fmla="*/ 51216 h 115674"/>
                    <a:gd name="connsiteX1" fmla="*/ 19471 w 80228"/>
                    <a:gd name="connsiteY1" fmla="*/ 115675 h 115674"/>
                    <a:gd name="connsiteX2" fmla="*/ 7787 w 80228"/>
                    <a:gd name="connsiteY2" fmla="*/ 40116 h 115674"/>
                    <a:gd name="connsiteX3" fmla="*/ 78867 w 80228"/>
                    <a:gd name="connsiteY3" fmla="*/ 2596 h 115674"/>
                    <a:gd name="connsiteX4" fmla="*/ 41217 w 80228"/>
                    <a:gd name="connsiteY4" fmla="*/ 51216 h 11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8" h="115674">
                      <a:moveTo>
                        <a:pt x="41217" y="51216"/>
                      </a:moveTo>
                      <a:cubicBezTo>
                        <a:pt x="28234" y="76727"/>
                        <a:pt x="19471" y="115675"/>
                        <a:pt x="19471" y="115675"/>
                      </a:cubicBezTo>
                      <a:cubicBezTo>
                        <a:pt x="19471" y="115675"/>
                        <a:pt x="-14998" y="89190"/>
                        <a:pt x="7787" y="40116"/>
                      </a:cubicBezTo>
                      <a:cubicBezTo>
                        <a:pt x="24340" y="4478"/>
                        <a:pt x="60691" y="-5388"/>
                        <a:pt x="78867" y="2596"/>
                      </a:cubicBezTo>
                      <a:cubicBezTo>
                        <a:pt x="87176" y="6231"/>
                        <a:pt x="55303" y="23563"/>
                        <a:pt x="41217" y="51216"/>
                      </a:cubicBezTo>
                      <a:close/>
                    </a:path>
                  </a:pathLst>
                </a:custGeom>
                <a:solidFill>
                  <a:srgbClr val="FFFFFF"/>
                </a:solidFill>
                <a:ln w="6490" cap="flat">
                  <a:noFill/>
                  <a:prstDash val="solid"/>
                  <a:miter/>
                </a:ln>
              </p:spPr>
              <p:txBody>
                <a:bodyPr rtlCol="0" anchor="ctr"/>
                <a:lstStyle/>
                <a:p>
                  <a:endParaRPr lang="en-GB"/>
                </a:p>
              </p:txBody>
            </p:sp>
          </p:grpSp>
          <p:grpSp>
            <p:nvGrpSpPr>
              <p:cNvPr id="38" name="Graphic 6">
                <a:extLst>
                  <a:ext uri="{FF2B5EF4-FFF2-40B4-BE49-F238E27FC236}">
                    <a16:creationId xmlns:a16="http://schemas.microsoft.com/office/drawing/2014/main" id="{AFD37456-0F75-6A4C-9212-50892BB8B97E}"/>
                  </a:ext>
                </a:extLst>
              </p:cNvPr>
              <p:cNvGrpSpPr/>
              <p:nvPr/>
            </p:nvGrpSpPr>
            <p:grpSpPr>
              <a:xfrm>
                <a:off x="3366067" y="4536292"/>
                <a:ext cx="168385" cy="168385"/>
                <a:chOff x="3366067" y="4536292"/>
                <a:chExt cx="168385" cy="168385"/>
              </a:xfrm>
            </p:grpSpPr>
            <p:sp>
              <p:nvSpPr>
                <p:cNvPr id="39" name="Free-form: Shape 38">
                  <a:extLst>
                    <a:ext uri="{FF2B5EF4-FFF2-40B4-BE49-F238E27FC236}">
                      <a16:creationId xmlns:a16="http://schemas.microsoft.com/office/drawing/2014/main" id="{1366CFE7-A924-6B55-A5B3-80BD39E84B73}"/>
                    </a:ext>
                  </a:extLst>
                </p:cNvPr>
                <p:cNvSpPr/>
                <p:nvPr/>
              </p:nvSpPr>
              <p:spPr>
                <a:xfrm>
                  <a:off x="3366067" y="4536292"/>
                  <a:ext cx="168385" cy="168385"/>
                </a:xfrm>
                <a:custGeom>
                  <a:avLst/>
                  <a:gdLst>
                    <a:gd name="connsiteX0" fmla="*/ 168385 w 168385"/>
                    <a:gd name="connsiteY0" fmla="*/ 84193 h 168385"/>
                    <a:gd name="connsiteX1" fmla="*/ 84193 w 168385"/>
                    <a:gd name="connsiteY1" fmla="*/ 168385 h 168385"/>
                    <a:gd name="connsiteX2" fmla="*/ 0 w 168385"/>
                    <a:gd name="connsiteY2" fmla="*/ 84193 h 168385"/>
                    <a:gd name="connsiteX3" fmla="*/ 84193 w 168385"/>
                    <a:gd name="connsiteY3" fmla="*/ 0 h 168385"/>
                    <a:gd name="connsiteX4" fmla="*/ 168385 w 168385"/>
                    <a:gd name="connsiteY4" fmla="*/ 84193 h 1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85" h="168385">
                      <a:moveTo>
                        <a:pt x="168385" y="84193"/>
                      </a:moveTo>
                      <a:cubicBezTo>
                        <a:pt x="168385" y="130691"/>
                        <a:pt x="130691" y="168385"/>
                        <a:pt x="84193" y="168385"/>
                      </a:cubicBezTo>
                      <a:cubicBezTo>
                        <a:pt x="37694" y="168385"/>
                        <a:pt x="0" y="130691"/>
                        <a:pt x="0" y="84193"/>
                      </a:cubicBezTo>
                      <a:cubicBezTo>
                        <a:pt x="0" y="37694"/>
                        <a:pt x="37694" y="0"/>
                        <a:pt x="84193" y="0"/>
                      </a:cubicBezTo>
                      <a:cubicBezTo>
                        <a:pt x="130691" y="0"/>
                        <a:pt x="168385" y="37695"/>
                        <a:pt x="168385" y="84193"/>
                      </a:cubicBezTo>
                      <a:close/>
                    </a:path>
                  </a:pathLst>
                </a:custGeom>
                <a:solidFill>
                  <a:srgbClr val="CFEAF3"/>
                </a:solidFill>
                <a:ln w="649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31D86B-DE11-D133-E93B-1F20F8AE14CB}"/>
                    </a:ext>
                  </a:extLst>
                </p:cNvPr>
                <p:cNvSpPr/>
                <p:nvPr/>
              </p:nvSpPr>
              <p:spPr>
                <a:xfrm>
                  <a:off x="3381913" y="4561011"/>
                  <a:ext cx="57255" cy="82517"/>
                </a:xfrm>
                <a:custGeom>
                  <a:avLst/>
                  <a:gdLst>
                    <a:gd name="connsiteX0" fmla="*/ 29399 w 57255"/>
                    <a:gd name="connsiteY0" fmla="*/ 36494 h 82517"/>
                    <a:gd name="connsiteX1" fmla="*/ 13884 w 57255"/>
                    <a:gd name="connsiteY1" fmla="*/ 82517 h 82517"/>
                    <a:gd name="connsiteX2" fmla="*/ 5576 w 57255"/>
                    <a:gd name="connsiteY2" fmla="*/ 28639 h 82517"/>
                    <a:gd name="connsiteX3" fmla="*/ 56273 w 57255"/>
                    <a:gd name="connsiteY3" fmla="*/ 1830 h 82517"/>
                    <a:gd name="connsiteX4" fmla="*/ 29399 w 57255"/>
                    <a:gd name="connsiteY4" fmla="*/ 36494 h 8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5" h="82517">
                      <a:moveTo>
                        <a:pt x="29399" y="36494"/>
                      </a:moveTo>
                      <a:cubicBezTo>
                        <a:pt x="20116" y="54670"/>
                        <a:pt x="13884" y="82517"/>
                        <a:pt x="13884" y="82517"/>
                      </a:cubicBezTo>
                      <a:cubicBezTo>
                        <a:pt x="13884" y="82517"/>
                        <a:pt x="-10718" y="63628"/>
                        <a:pt x="5576" y="28639"/>
                      </a:cubicBezTo>
                      <a:cubicBezTo>
                        <a:pt x="17390" y="3193"/>
                        <a:pt x="43290" y="-3817"/>
                        <a:pt x="56273" y="1830"/>
                      </a:cubicBezTo>
                      <a:cubicBezTo>
                        <a:pt x="62245" y="4427"/>
                        <a:pt x="39460" y="16825"/>
                        <a:pt x="29399" y="36494"/>
                      </a:cubicBezTo>
                      <a:close/>
                    </a:path>
                  </a:pathLst>
                </a:custGeom>
                <a:solidFill>
                  <a:srgbClr val="FFFFFF"/>
                </a:solidFill>
                <a:ln w="6490" cap="flat">
                  <a:noFill/>
                  <a:prstDash val="solid"/>
                  <a:miter/>
                </a:ln>
              </p:spPr>
              <p:txBody>
                <a:bodyPr rtlCol="0" anchor="ctr"/>
                <a:lstStyle/>
                <a:p>
                  <a:endParaRPr lang="en-GB"/>
                </a:p>
              </p:txBody>
            </p:sp>
          </p:grpSp>
          <p:grpSp>
            <p:nvGrpSpPr>
              <p:cNvPr id="41" name="Graphic 6">
                <a:extLst>
                  <a:ext uri="{FF2B5EF4-FFF2-40B4-BE49-F238E27FC236}">
                    <a16:creationId xmlns:a16="http://schemas.microsoft.com/office/drawing/2014/main" id="{4D101A5D-B393-7339-76AE-173672C3C23C}"/>
                  </a:ext>
                </a:extLst>
              </p:cNvPr>
              <p:cNvGrpSpPr/>
              <p:nvPr/>
            </p:nvGrpSpPr>
            <p:grpSpPr>
              <a:xfrm>
                <a:off x="3804946" y="5110451"/>
                <a:ext cx="163971" cy="163971"/>
                <a:chOff x="3804946" y="5110451"/>
                <a:chExt cx="163971" cy="163971"/>
              </a:xfrm>
            </p:grpSpPr>
            <p:sp>
              <p:nvSpPr>
                <p:cNvPr id="42" name="Free-form: Shape 41">
                  <a:extLst>
                    <a:ext uri="{FF2B5EF4-FFF2-40B4-BE49-F238E27FC236}">
                      <a16:creationId xmlns:a16="http://schemas.microsoft.com/office/drawing/2014/main" id="{BF79FF43-DF1C-6FC3-3F31-B2022F45878E}"/>
                    </a:ext>
                  </a:extLst>
                </p:cNvPr>
                <p:cNvSpPr/>
                <p:nvPr/>
              </p:nvSpPr>
              <p:spPr>
                <a:xfrm>
                  <a:off x="3804946" y="5110451"/>
                  <a:ext cx="163971" cy="163971"/>
                </a:xfrm>
                <a:custGeom>
                  <a:avLst/>
                  <a:gdLst>
                    <a:gd name="connsiteX0" fmla="*/ 163971 w 163971"/>
                    <a:gd name="connsiteY0" fmla="*/ 81985 h 163971"/>
                    <a:gd name="connsiteX1" fmla="*/ 81986 w 163971"/>
                    <a:gd name="connsiteY1" fmla="*/ 163971 h 163971"/>
                    <a:gd name="connsiteX2" fmla="*/ 0 w 163971"/>
                    <a:gd name="connsiteY2" fmla="*/ 81985 h 163971"/>
                    <a:gd name="connsiteX3" fmla="*/ 81986 w 163971"/>
                    <a:gd name="connsiteY3" fmla="*/ 0 h 163971"/>
                    <a:gd name="connsiteX4" fmla="*/ 163971 w 163971"/>
                    <a:gd name="connsiteY4" fmla="*/ 81985 h 16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1" h="163971">
                      <a:moveTo>
                        <a:pt x="163971" y="81985"/>
                      </a:moveTo>
                      <a:cubicBezTo>
                        <a:pt x="163971" y="127265"/>
                        <a:pt x="127265" y="163971"/>
                        <a:pt x="81986" y="163971"/>
                      </a:cubicBezTo>
                      <a:cubicBezTo>
                        <a:pt x="36706" y="163971"/>
                        <a:pt x="0" y="127265"/>
                        <a:pt x="0" y="81985"/>
                      </a:cubicBezTo>
                      <a:cubicBezTo>
                        <a:pt x="0" y="36706"/>
                        <a:pt x="36706" y="0"/>
                        <a:pt x="81986" y="0"/>
                      </a:cubicBezTo>
                      <a:cubicBezTo>
                        <a:pt x="127265" y="0"/>
                        <a:pt x="163971" y="36706"/>
                        <a:pt x="163971" y="81985"/>
                      </a:cubicBezTo>
                      <a:close/>
                    </a:path>
                  </a:pathLst>
                </a:custGeom>
                <a:solidFill>
                  <a:srgbClr val="CFEAF3"/>
                </a:solidFill>
                <a:ln w="649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5C9CC08-9FD9-B441-4EA3-5399D53CBDB8}"/>
                    </a:ext>
                  </a:extLst>
                </p:cNvPr>
                <p:cNvSpPr/>
                <p:nvPr/>
              </p:nvSpPr>
              <p:spPr>
                <a:xfrm>
                  <a:off x="3820369" y="5134494"/>
                  <a:ext cx="55760" cy="80402"/>
                </a:xfrm>
                <a:custGeom>
                  <a:avLst/>
                  <a:gdLst>
                    <a:gd name="connsiteX0" fmla="*/ 28653 w 55760"/>
                    <a:gd name="connsiteY0" fmla="*/ 35548 h 80402"/>
                    <a:gd name="connsiteX1" fmla="*/ 13529 w 55760"/>
                    <a:gd name="connsiteY1" fmla="*/ 80403 h 80402"/>
                    <a:gd name="connsiteX2" fmla="*/ 5414 w 55760"/>
                    <a:gd name="connsiteY2" fmla="*/ 27888 h 80402"/>
                    <a:gd name="connsiteX3" fmla="*/ 54814 w 55760"/>
                    <a:gd name="connsiteY3" fmla="*/ 1793 h 80402"/>
                    <a:gd name="connsiteX4" fmla="*/ 28653 w 55760"/>
                    <a:gd name="connsiteY4" fmla="*/ 35548 h 8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0" h="80402">
                      <a:moveTo>
                        <a:pt x="28653" y="35548"/>
                      </a:moveTo>
                      <a:cubicBezTo>
                        <a:pt x="19630" y="53269"/>
                        <a:pt x="13529" y="80403"/>
                        <a:pt x="13529" y="80403"/>
                      </a:cubicBezTo>
                      <a:cubicBezTo>
                        <a:pt x="13529" y="80403"/>
                        <a:pt x="-10425" y="61967"/>
                        <a:pt x="5414" y="27888"/>
                      </a:cubicBezTo>
                      <a:cubicBezTo>
                        <a:pt x="16904" y="3091"/>
                        <a:pt x="42155" y="-3725"/>
                        <a:pt x="54814" y="1793"/>
                      </a:cubicBezTo>
                      <a:cubicBezTo>
                        <a:pt x="60591" y="4324"/>
                        <a:pt x="38455" y="16398"/>
                        <a:pt x="28653" y="35548"/>
                      </a:cubicBezTo>
                      <a:close/>
                    </a:path>
                  </a:pathLst>
                </a:custGeom>
                <a:solidFill>
                  <a:srgbClr val="FFFFFF"/>
                </a:solidFill>
                <a:ln w="6490" cap="flat">
                  <a:noFill/>
                  <a:prstDash val="solid"/>
                  <a:miter/>
                </a:ln>
              </p:spPr>
              <p:txBody>
                <a:bodyPr rtlCol="0" anchor="ctr"/>
                <a:lstStyle/>
                <a:p>
                  <a:endParaRPr lang="en-GB"/>
                </a:p>
              </p:txBody>
            </p:sp>
          </p:grpSp>
          <p:grpSp>
            <p:nvGrpSpPr>
              <p:cNvPr id="44" name="Graphic 6">
                <a:extLst>
                  <a:ext uri="{FF2B5EF4-FFF2-40B4-BE49-F238E27FC236}">
                    <a16:creationId xmlns:a16="http://schemas.microsoft.com/office/drawing/2014/main" id="{D4839F33-82C8-2AE7-D4CC-BD43F3C888DE}"/>
                  </a:ext>
                </a:extLst>
              </p:cNvPr>
              <p:cNvGrpSpPr/>
              <p:nvPr/>
            </p:nvGrpSpPr>
            <p:grpSpPr>
              <a:xfrm>
                <a:off x="4180535" y="4389588"/>
                <a:ext cx="146704" cy="146704"/>
                <a:chOff x="4180535" y="4389588"/>
                <a:chExt cx="146704" cy="146704"/>
              </a:xfrm>
            </p:grpSpPr>
            <p:sp>
              <p:nvSpPr>
                <p:cNvPr id="45" name="Free-form: Shape 44">
                  <a:extLst>
                    <a:ext uri="{FF2B5EF4-FFF2-40B4-BE49-F238E27FC236}">
                      <a16:creationId xmlns:a16="http://schemas.microsoft.com/office/drawing/2014/main" id="{24D8EEEE-1B9A-8DAA-B024-DF6382AB9F87}"/>
                    </a:ext>
                  </a:extLst>
                </p:cNvPr>
                <p:cNvSpPr/>
                <p:nvPr/>
              </p:nvSpPr>
              <p:spPr>
                <a:xfrm>
                  <a:off x="4180535" y="4389588"/>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D42441A-4568-B0A8-1BE4-E6B10AE62A6D}"/>
                    </a:ext>
                  </a:extLst>
                </p:cNvPr>
                <p:cNvSpPr/>
                <p:nvPr/>
              </p:nvSpPr>
              <p:spPr>
                <a:xfrm>
                  <a:off x="4194331" y="4411037"/>
                  <a:ext cx="49893" cy="71960"/>
                </a:xfrm>
                <a:custGeom>
                  <a:avLst/>
                  <a:gdLst>
                    <a:gd name="connsiteX0" fmla="*/ 25606 w 49893"/>
                    <a:gd name="connsiteY0" fmla="*/ 31844 h 71960"/>
                    <a:gd name="connsiteX1" fmla="*/ 12105 w 49893"/>
                    <a:gd name="connsiteY1" fmla="*/ 71961 h 71960"/>
                    <a:gd name="connsiteX2" fmla="*/ 4834 w 49893"/>
                    <a:gd name="connsiteY2" fmla="*/ 24963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3"/>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a:p>
              </p:txBody>
            </p:sp>
          </p:grpSp>
          <p:grpSp>
            <p:nvGrpSpPr>
              <p:cNvPr id="47" name="Graphic 6">
                <a:extLst>
                  <a:ext uri="{FF2B5EF4-FFF2-40B4-BE49-F238E27FC236}">
                    <a16:creationId xmlns:a16="http://schemas.microsoft.com/office/drawing/2014/main" id="{EB27A1FA-D0B8-77E7-6A6F-28EF661AF5E9}"/>
                  </a:ext>
                </a:extLst>
              </p:cNvPr>
              <p:cNvGrpSpPr/>
              <p:nvPr/>
            </p:nvGrpSpPr>
            <p:grpSpPr>
              <a:xfrm>
                <a:off x="3888425" y="4759334"/>
                <a:ext cx="146704" cy="146704"/>
                <a:chOff x="3888425" y="4759334"/>
                <a:chExt cx="146704" cy="146704"/>
              </a:xfrm>
            </p:grpSpPr>
            <p:sp>
              <p:nvSpPr>
                <p:cNvPr id="48" name="Free-form: Shape 47">
                  <a:extLst>
                    <a:ext uri="{FF2B5EF4-FFF2-40B4-BE49-F238E27FC236}">
                      <a16:creationId xmlns:a16="http://schemas.microsoft.com/office/drawing/2014/main" id="{7D3CB682-571B-E4AE-4CA4-7A79EF29A7A5}"/>
                    </a:ext>
                  </a:extLst>
                </p:cNvPr>
                <p:cNvSpPr/>
                <p:nvPr/>
              </p:nvSpPr>
              <p:spPr>
                <a:xfrm>
                  <a:off x="3888425" y="4759334"/>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B9837E01-1C8B-EEC6-0A60-9C1146BC8302}"/>
                    </a:ext>
                  </a:extLst>
                </p:cNvPr>
                <p:cNvSpPr/>
                <p:nvPr/>
              </p:nvSpPr>
              <p:spPr>
                <a:xfrm>
                  <a:off x="3902221" y="4780784"/>
                  <a:ext cx="49893" cy="71960"/>
                </a:xfrm>
                <a:custGeom>
                  <a:avLst/>
                  <a:gdLst>
                    <a:gd name="connsiteX0" fmla="*/ 25606 w 49893"/>
                    <a:gd name="connsiteY0" fmla="*/ 31844 h 71960"/>
                    <a:gd name="connsiteX1" fmla="*/ 12105 w 49893"/>
                    <a:gd name="connsiteY1" fmla="*/ 71961 h 71960"/>
                    <a:gd name="connsiteX2" fmla="*/ 4834 w 49893"/>
                    <a:gd name="connsiteY2" fmla="*/ 24964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4"/>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a:p>
              </p:txBody>
            </p:sp>
          </p:grpSp>
          <p:grpSp>
            <p:nvGrpSpPr>
              <p:cNvPr id="50" name="Graphic 6">
                <a:extLst>
                  <a:ext uri="{FF2B5EF4-FFF2-40B4-BE49-F238E27FC236}">
                    <a16:creationId xmlns:a16="http://schemas.microsoft.com/office/drawing/2014/main" id="{6EE61594-B5F1-F641-13A9-E3DD213ECDA6}"/>
                  </a:ext>
                </a:extLst>
              </p:cNvPr>
              <p:cNvGrpSpPr/>
              <p:nvPr/>
            </p:nvGrpSpPr>
            <p:grpSpPr>
              <a:xfrm>
                <a:off x="3471097" y="4923305"/>
                <a:ext cx="200063" cy="200063"/>
                <a:chOff x="3471097" y="4923305"/>
                <a:chExt cx="200063" cy="200063"/>
              </a:xfrm>
            </p:grpSpPr>
            <p:sp>
              <p:nvSpPr>
                <p:cNvPr id="51" name="Free-form: Shape 50">
                  <a:extLst>
                    <a:ext uri="{FF2B5EF4-FFF2-40B4-BE49-F238E27FC236}">
                      <a16:creationId xmlns:a16="http://schemas.microsoft.com/office/drawing/2014/main" id="{246B0E88-FA11-E780-0B6F-1F3B7BFB4449}"/>
                    </a:ext>
                  </a:extLst>
                </p:cNvPr>
                <p:cNvSpPr/>
                <p:nvPr/>
              </p:nvSpPr>
              <p:spPr>
                <a:xfrm>
                  <a:off x="3471097" y="4923305"/>
                  <a:ext cx="200063" cy="200063"/>
                </a:xfrm>
                <a:custGeom>
                  <a:avLst/>
                  <a:gdLst>
                    <a:gd name="connsiteX0" fmla="*/ 200063 w 200063"/>
                    <a:gd name="connsiteY0" fmla="*/ 100031 h 200063"/>
                    <a:gd name="connsiteX1" fmla="*/ 100031 w 200063"/>
                    <a:gd name="connsiteY1" fmla="*/ 200063 h 200063"/>
                    <a:gd name="connsiteX2" fmla="*/ 0 w 200063"/>
                    <a:gd name="connsiteY2" fmla="*/ 100031 h 200063"/>
                    <a:gd name="connsiteX3" fmla="*/ 100031 w 200063"/>
                    <a:gd name="connsiteY3" fmla="*/ 0 h 200063"/>
                    <a:gd name="connsiteX4" fmla="*/ 200063 w 200063"/>
                    <a:gd name="connsiteY4" fmla="*/ 100031 h 20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63" h="200063">
                      <a:moveTo>
                        <a:pt x="200063" y="100031"/>
                      </a:moveTo>
                      <a:cubicBezTo>
                        <a:pt x="200063" y="155277"/>
                        <a:pt x="155277" y="200063"/>
                        <a:pt x="100031" y="200063"/>
                      </a:cubicBezTo>
                      <a:cubicBezTo>
                        <a:pt x="44786" y="200063"/>
                        <a:pt x="0" y="155277"/>
                        <a:pt x="0" y="100031"/>
                      </a:cubicBezTo>
                      <a:cubicBezTo>
                        <a:pt x="0" y="44786"/>
                        <a:pt x="44786" y="0"/>
                        <a:pt x="100031" y="0"/>
                      </a:cubicBezTo>
                      <a:cubicBezTo>
                        <a:pt x="155277" y="0"/>
                        <a:pt x="200063" y="44786"/>
                        <a:pt x="200063" y="100031"/>
                      </a:cubicBezTo>
                      <a:close/>
                    </a:path>
                  </a:pathLst>
                </a:custGeom>
                <a:solidFill>
                  <a:srgbClr val="CFEAF3"/>
                </a:solidFill>
                <a:ln w="649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49CAED7-F575-A4E0-CD89-542D7987A65F}"/>
                    </a:ext>
                  </a:extLst>
                </p:cNvPr>
                <p:cNvSpPr/>
                <p:nvPr/>
              </p:nvSpPr>
              <p:spPr>
                <a:xfrm>
                  <a:off x="3488505" y="4985235"/>
                  <a:ext cx="56463" cy="103511"/>
                </a:xfrm>
                <a:custGeom>
                  <a:avLst/>
                  <a:gdLst>
                    <a:gd name="connsiteX0" fmla="*/ 30628 w 56463"/>
                    <a:gd name="connsiteY0" fmla="*/ 51798 h 103511"/>
                    <a:gd name="connsiteX1" fmla="*/ 56463 w 56463"/>
                    <a:gd name="connsiteY1" fmla="*/ 103339 h 103511"/>
                    <a:gd name="connsiteX2" fmla="*/ 4013 w 56463"/>
                    <a:gd name="connsiteY2" fmla="*/ 65365 h 103511"/>
                    <a:gd name="connsiteX3" fmla="*/ 23812 w 56463"/>
                    <a:gd name="connsiteY3" fmla="*/ 192 h 103511"/>
                    <a:gd name="connsiteX4" fmla="*/ 30628 w 56463"/>
                    <a:gd name="connsiteY4" fmla="*/ 51863 h 1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3" h="103511">
                      <a:moveTo>
                        <a:pt x="30628" y="51798"/>
                      </a:moveTo>
                      <a:cubicBezTo>
                        <a:pt x="38222" y="74843"/>
                        <a:pt x="56463" y="103339"/>
                        <a:pt x="56463" y="103339"/>
                      </a:cubicBezTo>
                      <a:cubicBezTo>
                        <a:pt x="56463" y="103339"/>
                        <a:pt x="19982" y="108273"/>
                        <a:pt x="4013" y="65365"/>
                      </a:cubicBezTo>
                      <a:cubicBezTo>
                        <a:pt x="-7606" y="34142"/>
                        <a:pt x="8168" y="6359"/>
                        <a:pt x="23812" y="192"/>
                      </a:cubicBezTo>
                      <a:cubicBezTo>
                        <a:pt x="30952" y="-2664"/>
                        <a:pt x="22384" y="26871"/>
                        <a:pt x="30628" y="51863"/>
                      </a:cubicBezTo>
                      <a:close/>
                    </a:path>
                  </a:pathLst>
                </a:custGeom>
                <a:solidFill>
                  <a:srgbClr val="FFFFFF"/>
                </a:solidFill>
                <a:ln w="6490" cap="flat">
                  <a:noFill/>
                  <a:prstDash val="solid"/>
                  <a:miter/>
                </a:ln>
              </p:spPr>
              <p:txBody>
                <a:bodyPr rtlCol="0" anchor="ctr"/>
                <a:lstStyle/>
                <a:p>
                  <a:endParaRPr lang="en-GB"/>
                </a:p>
              </p:txBody>
            </p:sp>
          </p:grpSp>
        </p:grpSp>
        <p:grpSp>
          <p:nvGrpSpPr>
            <p:cNvPr id="53" name="Graphic 6">
              <a:extLst>
                <a:ext uri="{FF2B5EF4-FFF2-40B4-BE49-F238E27FC236}">
                  <a16:creationId xmlns:a16="http://schemas.microsoft.com/office/drawing/2014/main" id="{F6570F89-7427-160F-478E-C8D16E54B65F}"/>
                </a:ext>
              </a:extLst>
            </p:cNvPr>
            <p:cNvGrpSpPr/>
            <p:nvPr/>
          </p:nvGrpSpPr>
          <p:grpSpPr>
            <a:xfrm>
              <a:off x="2917637" y="3161810"/>
              <a:ext cx="1102777" cy="1034335"/>
              <a:chOff x="2917637" y="3161810"/>
              <a:chExt cx="1102777" cy="1034335"/>
            </a:xfrm>
          </p:grpSpPr>
          <p:grpSp>
            <p:nvGrpSpPr>
              <p:cNvPr id="54" name="Graphic 6">
                <a:extLst>
                  <a:ext uri="{FF2B5EF4-FFF2-40B4-BE49-F238E27FC236}">
                    <a16:creationId xmlns:a16="http://schemas.microsoft.com/office/drawing/2014/main" id="{0A50BA71-2AAA-A7AF-E847-0EE92A5D1FFD}"/>
                  </a:ext>
                </a:extLst>
              </p:cNvPr>
              <p:cNvGrpSpPr/>
              <p:nvPr/>
            </p:nvGrpSpPr>
            <p:grpSpPr>
              <a:xfrm>
                <a:off x="3808906" y="4090726"/>
                <a:ext cx="165658" cy="105419"/>
                <a:chOff x="3808906" y="4090726"/>
                <a:chExt cx="165658" cy="105419"/>
              </a:xfrm>
            </p:grpSpPr>
            <p:sp>
              <p:nvSpPr>
                <p:cNvPr id="55" name="Free-form: Shape 54">
                  <a:extLst>
                    <a:ext uri="{FF2B5EF4-FFF2-40B4-BE49-F238E27FC236}">
                      <a16:creationId xmlns:a16="http://schemas.microsoft.com/office/drawing/2014/main" id="{EFE099A2-CB97-506C-C31F-A5018C010C4A}"/>
                    </a:ext>
                  </a:extLst>
                </p:cNvPr>
                <p:cNvSpPr/>
                <p:nvPr/>
              </p:nvSpPr>
              <p:spPr>
                <a:xfrm>
                  <a:off x="3808906" y="4090726"/>
                  <a:ext cx="165658" cy="105419"/>
                </a:xfrm>
                <a:custGeom>
                  <a:avLst/>
                  <a:gdLst>
                    <a:gd name="connsiteX0" fmla="*/ 165659 w 165658"/>
                    <a:gd name="connsiteY0" fmla="*/ 68938 h 105419"/>
                    <a:gd name="connsiteX1" fmla="*/ 82829 w 165658"/>
                    <a:gd name="connsiteY1" fmla="*/ 105419 h 105419"/>
                    <a:gd name="connsiteX2" fmla="*/ 0 w 165658"/>
                    <a:gd name="connsiteY2" fmla="*/ 60305 h 105419"/>
                    <a:gd name="connsiteX3" fmla="*/ 0 w 165658"/>
                    <a:gd name="connsiteY3" fmla="*/ 0 h 105419"/>
                    <a:gd name="connsiteX4" fmla="*/ 91658 w 165658"/>
                    <a:gd name="connsiteY4" fmla="*/ 32132 h 105419"/>
                    <a:gd name="connsiteX5" fmla="*/ 164036 w 165658"/>
                    <a:gd name="connsiteY5" fmla="*/ 28887 h 105419"/>
                    <a:gd name="connsiteX6" fmla="*/ 165659 w 165658"/>
                    <a:gd name="connsiteY6" fmla="*/ 68873 h 1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58" h="105419">
                      <a:moveTo>
                        <a:pt x="165659" y="68938"/>
                      </a:moveTo>
                      <a:cubicBezTo>
                        <a:pt x="165659" y="85361"/>
                        <a:pt x="128593" y="105419"/>
                        <a:pt x="82829" y="105419"/>
                      </a:cubicBezTo>
                      <a:cubicBezTo>
                        <a:pt x="37065" y="105419"/>
                        <a:pt x="0" y="76728"/>
                        <a:pt x="0" y="60305"/>
                      </a:cubicBezTo>
                      <a:lnTo>
                        <a:pt x="0" y="0"/>
                      </a:lnTo>
                      <a:lnTo>
                        <a:pt x="91658" y="32132"/>
                      </a:lnTo>
                      <a:lnTo>
                        <a:pt x="164036" y="28887"/>
                      </a:lnTo>
                      <a:lnTo>
                        <a:pt x="165659" y="68873"/>
                      </a:lnTo>
                      <a:close/>
                    </a:path>
                  </a:pathLst>
                </a:custGeom>
                <a:solidFill>
                  <a:srgbClr val="DEDFDF"/>
                </a:solidFill>
                <a:ln w="649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1AD4580C-195C-8451-4E57-30EFF2D15F29}"/>
                    </a:ext>
                  </a:extLst>
                </p:cNvPr>
                <p:cNvSpPr/>
                <p:nvPr/>
              </p:nvSpPr>
              <p:spPr>
                <a:xfrm>
                  <a:off x="3823901" y="4095984"/>
                  <a:ext cx="24277" cy="91462"/>
                </a:xfrm>
                <a:custGeom>
                  <a:avLst/>
                  <a:gdLst>
                    <a:gd name="connsiteX0" fmla="*/ 0 w 24277"/>
                    <a:gd name="connsiteY0" fmla="*/ 0 h 91462"/>
                    <a:gd name="connsiteX1" fmla="*/ 2402 w 24277"/>
                    <a:gd name="connsiteY1" fmla="*/ 79000 h 91462"/>
                    <a:gd name="connsiteX2" fmla="*/ 24278 w 24277"/>
                    <a:gd name="connsiteY2" fmla="*/ 91463 h 91462"/>
                    <a:gd name="connsiteX3" fmla="*/ 22395 w 24277"/>
                    <a:gd name="connsiteY3" fmla="*/ 7919 h 91462"/>
                    <a:gd name="connsiteX4" fmla="*/ 0 w 24277"/>
                    <a:gd name="connsiteY4" fmla="*/ 65 h 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7" h="91462">
                      <a:moveTo>
                        <a:pt x="0" y="0"/>
                      </a:moveTo>
                      <a:lnTo>
                        <a:pt x="2402" y="79000"/>
                      </a:lnTo>
                      <a:cubicBezTo>
                        <a:pt x="8633" y="83414"/>
                        <a:pt x="15774" y="88477"/>
                        <a:pt x="24278" y="91463"/>
                      </a:cubicBezTo>
                      <a:lnTo>
                        <a:pt x="22395" y="7919"/>
                      </a:lnTo>
                      <a:lnTo>
                        <a:pt x="0" y="65"/>
                      </a:lnTo>
                      <a:close/>
                    </a:path>
                  </a:pathLst>
                </a:custGeom>
                <a:solidFill>
                  <a:srgbClr val="BBBCBD"/>
                </a:solidFill>
                <a:ln w="649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D9F134D9-B8CA-418B-3868-7F3F384EEEC4}"/>
                    </a:ext>
                  </a:extLst>
                </p:cNvPr>
                <p:cNvSpPr/>
                <p:nvPr/>
              </p:nvSpPr>
              <p:spPr>
                <a:xfrm>
                  <a:off x="3808971" y="4090791"/>
                  <a:ext cx="164360" cy="64312"/>
                </a:xfrm>
                <a:custGeom>
                  <a:avLst/>
                  <a:gdLst>
                    <a:gd name="connsiteX0" fmla="*/ 164036 w 164360"/>
                    <a:gd name="connsiteY0" fmla="*/ 28886 h 64312"/>
                    <a:gd name="connsiteX1" fmla="*/ 91658 w 164360"/>
                    <a:gd name="connsiteY1" fmla="*/ 32132 h 64312"/>
                    <a:gd name="connsiteX2" fmla="*/ 0 w 164360"/>
                    <a:gd name="connsiteY2" fmla="*/ 0 h 64312"/>
                    <a:gd name="connsiteX3" fmla="*/ 0 w 164360"/>
                    <a:gd name="connsiteY3" fmla="*/ 21097 h 64312"/>
                    <a:gd name="connsiteX4" fmla="*/ 52645 w 164360"/>
                    <a:gd name="connsiteY4" fmla="*/ 56475 h 64312"/>
                    <a:gd name="connsiteX5" fmla="*/ 125802 w 164360"/>
                    <a:gd name="connsiteY5" fmla="*/ 58357 h 64312"/>
                    <a:gd name="connsiteX6" fmla="*/ 164361 w 164360"/>
                    <a:gd name="connsiteY6" fmla="*/ 41804 h 64312"/>
                    <a:gd name="connsiteX7" fmla="*/ 164101 w 164360"/>
                    <a:gd name="connsiteY7" fmla="*/ 28951 h 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60" h="64312">
                      <a:moveTo>
                        <a:pt x="164036" y="28886"/>
                      </a:moveTo>
                      <a:lnTo>
                        <a:pt x="91658" y="32132"/>
                      </a:lnTo>
                      <a:lnTo>
                        <a:pt x="0" y="0"/>
                      </a:lnTo>
                      <a:lnTo>
                        <a:pt x="0" y="21097"/>
                      </a:lnTo>
                      <a:cubicBezTo>
                        <a:pt x="25057" y="37974"/>
                        <a:pt x="37715" y="46867"/>
                        <a:pt x="52645" y="56475"/>
                      </a:cubicBezTo>
                      <a:cubicBezTo>
                        <a:pt x="73158" y="69717"/>
                        <a:pt x="109639" y="63226"/>
                        <a:pt x="125802" y="58357"/>
                      </a:cubicBezTo>
                      <a:lnTo>
                        <a:pt x="164361" y="41804"/>
                      </a:lnTo>
                      <a:cubicBezTo>
                        <a:pt x="164361" y="41090"/>
                        <a:pt x="164101" y="28951"/>
                        <a:pt x="164101" y="28951"/>
                      </a:cubicBezTo>
                      <a:close/>
                    </a:path>
                  </a:pathLst>
                </a:custGeom>
                <a:solidFill>
                  <a:srgbClr val="979797"/>
                </a:solidFill>
                <a:ln w="649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579B881-4061-10D5-8DB6-0F0DC368810D}"/>
                    </a:ext>
                  </a:extLst>
                </p:cNvPr>
                <p:cNvSpPr/>
                <p:nvPr/>
              </p:nvSpPr>
              <p:spPr>
                <a:xfrm>
                  <a:off x="3912054" y="4120197"/>
                  <a:ext cx="52190" cy="74195"/>
                </a:xfrm>
                <a:custGeom>
                  <a:avLst/>
                  <a:gdLst>
                    <a:gd name="connsiteX0" fmla="*/ 49529 w 52190"/>
                    <a:gd name="connsiteY0" fmla="*/ 0 h 74195"/>
                    <a:gd name="connsiteX1" fmla="*/ 0 w 52190"/>
                    <a:gd name="connsiteY1" fmla="*/ 2207 h 74195"/>
                    <a:gd name="connsiteX2" fmla="*/ 974 w 52190"/>
                    <a:gd name="connsiteY2" fmla="*/ 74196 h 74195"/>
                    <a:gd name="connsiteX3" fmla="*/ 52190 w 52190"/>
                    <a:gd name="connsiteY3" fmla="*/ 55111 h 74195"/>
                    <a:gd name="connsiteX4" fmla="*/ 49529 w 52190"/>
                    <a:gd name="connsiteY4" fmla="*/ 0 h 7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74195">
                      <a:moveTo>
                        <a:pt x="49529" y="0"/>
                      </a:moveTo>
                      <a:lnTo>
                        <a:pt x="0" y="2207"/>
                      </a:lnTo>
                      <a:lnTo>
                        <a:pt x="974" y="74196"/>
                      </a:lnTo>
                      <a:cubicBezTo>
                        <a:pt x="22979" y="72119"/>
                        <a:pt x="39402" y="64589"/>
                        <a:pt x="52190" y="55111"/>
                      </a:cubicBezTo>
                      <a:lnTo>
                        <a:pt x="49529" y="0"/>
                      </a:lnTo>
                      <a:close/>
                    </a:path>
                  </a:pathLst>
                </a:custGeom>
                <a:solidFill>
                  <a:srgbClr val="979797"/>
                </a:solidFill>
                <a:ln w="6490" cap="flat">
                  <a:noFill/>
                  <a:prstDash val="solid"/>
                  <a:miter/>
                </a:ln>
              </p:spPr>
              <p:txBody>
                <a:bodyPr rtlCol="0" anchor="ctr"/>
                <a:lstStyle/>
                <a:p>
                  <a:endParaRPr lang="en-GB"/>
                </a:p>
              </p:txBody>
            </p:sp>
          </p:grpSp>
          <p:grpSp>
            <p:nvGrpSpPr>
              <p:cNvPr id="59" name="Graphic 6">
                <a:extLst>
                  <a:ext uri="{FF2B5EF4-FFF2-40B4-BE49-F238E27FC236}">
                    <a16:creationId xmlns:a16="http://schemas.microsoft.com/office/drawing/2014/main" id="{666B2178-B204-3B9E-330E-111A404D9ECA}"/>
                  </a:ext>
                </a:extLst>
              </p:cNvPr>
              <p:cNvGrpSpPr/>
              <p:nvPr/>
            </p:nvGrpSpPr>
            <p:grpSpPr>
              <a:xfrm>
                <a:off x="3456232" y="3676255"/>
                <a:ext cx="560488" cy="470213"/>
                <a:chOff x="3456232" y="3676255"/>
                <a:chExt cx="560488" cy="470213"/>
              </a:xfrm>
            </p:grpSpPr>
            <p:sp>
              <p:nvSpPr>
                <p:cNvPr id="60" name="Free-form: Shape 59">
                  <a:extLst>
                    <a:ext uri="{FF2B5EF4-FFF2-40B4-BE49-F238E27FC236}">
                      <a16:creationId xmlns:a16="http://schemas.microsoft.com/office/drawing/2014/main" id="{5EC03496-6574-BB5B-8750-6F579835EFD5}"/>
                    </a:ext>
                  </a:extLst>
                </p:cNvPr>
                <p:cNvSpPr/>
                <p:nvPr/>
              </p:nvSpPr>
              <p:spPr>
                <a:xfrm>
                  <a:off x="3456297" y="3676255"/>
                  <a:ext cx="560423" cy="467139"/>
                </a:xfrm>
                <a:custGeom>
                  <a:avLst/>
                  <a:gdLst>
                    <a:gd name="connsiteX0" fmla="*/ 0 w 560423"/>
                    <a:gd name="connsiteY0" fmla="*/ 25511 h 467139"/>
                    <a:gd name="connsiteX1" fmla="*/ 1363 w 560423"/>
                    <a:gd name="connsiteY1" fmla="*/ 142809 h 467139"/>
                    <a:gd name="connsiteX2" fmla="*/ 25965 w 560423"/>
                    <a:gd name="connsiteY2" fmla="*/ 201296 h 467139"/>
                    <a:gd name="connsiteX3" fmla="*/ 400905 w 560423"/>
                    <a:gd name="connsiteY3" fmla="*/ 459652 h 467139"/>
                    <a:gd name="connsiteX4" fmla="*/ 479061 w 560423"/>
                    <a:gd name="connsiteY4" fmla="*/ 463741 h 467139"/>
                    <a:gd name="connsiteX5" fmla="*/ 514893 w 560423"/>
                    <a:gd name="connsiteY5" fmla="*/ 447123 h 467139"/>
                    <a:gd name="connsiteX6" fmla="*/ 558125 w 560423"/>
                    <a:gd name="connsiteY6" fmla="*/ 412200 h 467139"/>
                    <a:gd name="connsiteX7" fmla="*/ 560267 w 560423"/>
                    <a:gd name="connsiteY7" fmla="*/ 395712 h 467139"/>
                    <a:gd name="connsiteX8" fmla="*/ 552153 w 560423"/>
                    <a:gd name="connsiteY8" fmla="*/ 378055 h 467139"/>
                    <a:gd name="connsiteX9" fmla="*/ 212137 w 560423"/>
                    <a:gd name="connsiteY9" fmla="*/ 147743 h 467139"/>
                    <a:gd name="connsiteX10" fmla="*/ 177019 w 560423"/>
                    <a:gd name="connsiteY10" fmla="*/ 98149 h 467139"/>
                    <a:gd name="connsiteX11" fmla="*/ 178057 w 560423"/>
                    <a:gd name="connsiteY11" fmla="*/ 0 h 467139"/>
                    <a:gd name="connsiteX12" fmla="*/ 0 w 560423"/>
                    <a:gd name="connsiteY12" fmla="*/ 25576 h 4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23" h="467139">
                      <a:moveTo>
                        <a:pt x="0" y="25511"/>
                      </a:moveTo>
                      <a:cubicBezTo>
                        <a:pt x="0" y="25511"/>
                        <a:pt x="1363" y="125867"/>
                        <a:pt x="1363" y="142809"/>
                      </a:cubicBezTo>
                      <a:cubicBezTo>
                        <a:pt x="1363" y="159752"/>
                        <a:pt x="1882" y="177798"/>
                        <a:pt x="25965" y="201296"/>
                      </a:cubicBezTo>
                      <a:cubicBezTo>
                        <a:pt x="46543" y="221355"/>
                        <a:pt x="318530" y="404410"/>
                        <a:pt x="400905" y="459652"/>
                      </a:cubicBezTo>
                      <a:cubicBezTo>
                        <a:pt x="414926" y="469064"/>
                        <a:pt x="462962" y="468610"/>
                        <a:pt x="479061" y="463741"/>
                      </a:cubicBezTo>
                      <a:lnTo>
                        <a:pt x="514893" y="447123"/>
                      </a:lnTo>
                      <a:cubicBezTo>
                        <a:pt x="536120" y="440697"/>
                        <a:pt x="555009" y="423560"/>
                        <a:pt x="558125" y="412200"/>
                      </a:cubicBezTo>
                      <a:lnTo>
                        <a:pt x="560267" y="395712"/>
                      </a:lnTo>
                      <a:cubicBezTo>
                        <a:pt x="561176" y="388766"/>
                        <a:pt x="558060" y="381885"/>
                        <a:pt x="552153" y="378055"/>
                      </a:cubicBezTo>
                      <a:cubicBezTo>
                        <a:pt x="497366" y="342094"/>
                        <a:pt x="236285" y="163517"/>
                        <a:pt x="212137" y="147743"/>
                      </a:cubicBezTo>
                      <a:cubicBezTo>
                        <a:pt x="185263" y="130151"/>
                        <a:pt x="178057" y="122946"/>
                        <a:pt x="177019" y="98149"/>
                      </a:cubicBezTo>
                      <a:cubicBezTo>
                        <a:pt x="175980" y="73352"/>
                        <a:pt x="178057" y="0"/>
                        <a:pt x="178057" y="0"/>
                      </a:cubicBezTo>
                      <a:lnTo>
                        <a:pt x="0" y="25576"/>
                      </a:lnTo>
                      <a:close/>
                    </a:path>
                  </a:pathLst>
                </a:custGeom>
                <a:solidFill>
                  <a:srgbClr val="DEDFDF"/>
                </a:solidFill>
                <a:ln w="649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F9A7597-F71D-1E50-1F7E-B1F66FA686C2}"/>
                    </a:ext>
                  </a:extLst>
                </p:cNvPr>
                <p:cNvSpPr/>
                <p:nvPr/>
              </p:nvSpPr>
              <p:spPr>
                <a:xfrm>
                  <a:off x="3456232" y="3695534"/>
                  <a:ext cx="560488" cy="450933"/>
                </a:xfrm>
                <a:custGeom>
                  <a:avLst/>
                  <a:gdLst>
                    <a:gd name="connsiteX0" fmla="*/ 560073 w 560488"/>
                    <a:gd name="connsiteY0" fmla="*/ 387338 h 450933"/>
                    <a:gd name="connsiteX1" fmla="*/ 560332 w 560488"/>
                    <a:gd name="connsiteY1" fmla="*/ 376498 h 450933"/>
                    <a:gd name="connsiteX2" fmla="*/ 552218 w 560488"/>
                    <a:gd name="connsiteY2" fmla="*/ 358841 h 450933"/>
                    <a:gd name="connsiteX3" fmla="*/ 549946 w 560488"/>
                    <a:gd name="connsiteY3" fmla="*/ 357348 h 450933"/>
                    <a:gd name="connsiteX4" fmla="*/ 535990 w 560488"/>
                    <a:gd name="connsiteY4" fmla="*/ 372343 h 450933"/>
                    <a:gd name="connsiteX5" fmla="*/ 448162 w 560488"/>
                    <a:gd name="connsiteY5" fmla="*/ 388507 h 450933"/>
                    <a:gd name="connsiteX6" fmla="*/ 233234 w 560488"/>
                    <a:gd name="connsiteY6" fmla="*/ 263808 h 450933"/>
                    <a:gd name="connsiteX7" fmla="*/ 55501 w 560488"/>
                    <a:gd name="connsiteY7" fmla="*/ 139823 h 450933"/>
                    <a:gd name="connsiteX8" fmla="*/ 39987 w 560488"/>
                    <a:gd name="connsiteY8" fmla="*/ 100551 h 450933"/>
                    <a:gd name="connsiteX9" fmla="*/ 40895 w 560488"/>
                    <a:gd name="connsiteY9" fmla="*/ 0 h 450933"/>
                    <a:gd name="connsiteX10" fmla="*/ 0 w 560488"/>
                    <a:gd name="connsiteY10" fmla="*/ 6232 h 450933"/>
                    <a:gd name="connsiteX11" fmla="*/ 1363 w 560488"/>
                    <a:gd name="connsiteY11" fmla="*/ 123530 h 450933"/>
                    <a:gd name="connsiteX12" fmla="*/ 25965 w 560488"/>
                    <a:gd name="connsiteY12" fmla="*/ 182017 h 450933"/>
                    <a:gd name="connsiteX13" fmla="*/ 407202 w 560488"/>
                    <a:gd name="connsiteY13" fmla="*/ 444786 h 450933"/>
                    <a:gd name="connsiteX14" fmla="*/ 474062 w 560488"/>
                    <a:gd name="connsiteY14" fmla="*/ 446344 h 450933"/>
                    <a:gd name="connsiteX15" fmla="*/ 517879 w 560488"/>
                    <a:gd name="connsiteY15" fmla="*/ 431284 h 450933"/>
                    <a:gd name="connsiteX16" fmla="*/ 560073 w 560488"/>
                    <a:gd name="connsiteY16" fmla="*/ 387273 h 45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488" h="450933">
                      <a:moveTo>
                        <a:pt x="560073" y="387338"/>
                      </a:moveTo>
                      <a:lnTo>
                        <a:pt x="560332" y="376498"/>
                      </a:lnTo>
                      <a:cubicBezTo>
                        <a:pt x="561241" y="369552"/>
                        <a:pt x="558125" y="362671"/>
                        <a:pt x="552218" y="358841"/>
                      </a:cubicBezTo>
                      <a:cubicBezTo>
                        <a:pt x="551569" y="358387"/>
                        <a:pt x="550660" y="357867"/>
                        <a:pt x="549946" y="357348"/>
                      </a:cubicBezTo>
                      <a:cubicBezTo>
                        <a:pt x="551959" y="362152"/>
                        <a:pt x="550790" y="365267"/>
                        <a:pt x="535990" y="372343"/>
                      </a:cubicBezTo>
                      <a:cubicBezTo>
                        <a:pt x="512232" y="383703"/>
                        <a:pt x="463676" y="387468"/>
                        <a:pt x="448162" y="388507"/>
                      </a:cubicBezTo>
                      <a:cubicBezTo>
                        <a:pt x="432648" y="389545"/>
                        <a:pt x="277699" y="295875"/>
                        <a:pt x="233234" y="263808"/>
                      </a:cubicBezTo>
                      <a:cubicBezTo>
                        <a:pt x="188833" y="231806"/>
                        <a:pt x="74131" y="151183"/>
                        <a:pt x="55501" y="139823"/>
                      </a:cubicBezTo>
                      <a:cubicBezTo>
                        <a:pt x="36871" y="128464"/>
                        <a:pt x="39987" y="124309"/>
                        <a:pt x="39987" y="100551"/>
                      </a:cubicBezTo>
                      <a:cubicBezTo>
                        <a:pt x="39987" y="81207"/>
                        <a:pt x="40701" y="21616"/>
                        <a:pt x="40895" y="0"/>
                      </a:cubicBezTo>
                      <a:lnTo>
                        <a:pt x="0" y="6232"/>
                      </a:lnTo>
                      <a:cubicBezTo>
                        <a:pt x="0" y="6232"/>
                        <a:pt x="1363" y="106588"/>
                        <a:pt x="1363" y="123530"/>
                      </a:cubicBezTo>
                      <a:cubicBezTo>
                        <a:pt x="1363" y="140473"/>
                        <a:pt x="1883" y="158519"/>
                        <a:pt x="25965" y="182017"/>
                      </a:cubicBezTo>
                      <a:cubicBezTo>
                        <a:pt x="46543" y="202075"/>
                        <a:pt x="324827" y="389545"/>
                        <a:pt x="407202" y="444786"/>
                      </a:cubicBezTo>
                      <a:cubicBezTo>
                        <a:pt x="421223" y="454199"/>
                        <a:pt x="457899" y="451213"/>
                        <a:pt x="474062" y="446344"/>
                      </a:cubicBezTo>
                      <a:lnTo>
                        <a:pt x="517879" y="431284"/>
                      </a:lnTo>
                      <a:cubicBezTo>
                        <a:pt x="539171" y="421223"/>
                        <a:pt x="557281" y="409279"/>
                        <a:pt x="560073" y="387273"/>
                      </a:cubicBezTo>
                      <a:close/>
                    </a:path>
                  </a:pathLst>
                </a:custGeom>
                <a:solidFill>
                  <a:srgbClr val="BBBCBD"/>
                </a:solidFill>
                <a:ln w="649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29AE905-AC89-16A7-604D-E00CE01E82DB}"/>
                    </a:ext>
                  </a:extLst>
                </p:cNvPr>
                <p:cNvSpPr/>
                <p:nvPr/>
              </p:nvSpPr>
              <p:spPr>
                <a:xfrm>
                  <a:off x="3472525" y="3700337"/>
                  <a:ext cx="160920" cy="41934"/>
                </a:xfrm>
                <a:custGeom>
                  <a:avLst/>
                  <a:gdLst>
                    <a:gd name="connsiteX0" fmla="*/ 0 w 160920"/>
                    <a:gd name="connsiteY0" fmla="*/ 41285 h 41934"/>
                    <a:gd name="connsiteX1" fmla="*/ 95163 w 160920"/>
                    <a:gd name="connsiteY1" fmla="*/ 35443 h 41934"/>
                    <a:gd name="connsiteX2" fmla="*/ 160920 w 160920"/>
                    <a:gd name="connsiteY2" fmla="*/ 18436 h 41934"/>
                    <a:gd name="connsiteX3" fmla="*/ 160920 w 160920"/>
                    <a:gd name="connsiteY3" fmla="*/ 0 h 41934"/>
                    <a:gd name="connsiteX4" fmla="*/ 2012 w 160920"/>
                    <a:gd name="connsiteY4" fmla="*/ 18890 h 41934"/>
                    <a:gd name="connsiteX5" fmla="*/ 65 w 160920"/>
                    <a:gd name="connsiteY5" fmla="*/ 41220 h 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20" h="41934">
                      <a:moveTo>
                        <a:pt x="0" y="41285"/>
                      </a:moveTo>
                      <a:cubicBezTo>
                        <a:pt x="4869" y="42259"/>
                        <a:pt x="57318" y="43232"/>
                        <a:pt x="95163" y="35443"/>
                      </a:cubicBezTo>
                      <a:cubicBezTo>
                        <a:pt x="133007" y="27653"/>
                        <a:pt x="160920" y="18436"/>
                        <a:pt x="160920" y="18436"/>
                      </a:cubicBezTo>
                      <a:lnTo>
                        <a:pt x="160920" y="0"/>
                      </a:lnTo>
                      <a:lnTo>
                        <a:pt x="2012" y="18890"/>
                      </a:lnTo>
                      <a:lnTo>
                        <a:pt x="65" y="41220"/>
                      </a:lnTo>
                      <a:close/>
                    </a:path>
                  </a:pathLst>
                </a:custGeom>
                <a:solidFill>
                  <a:srgbClr val="BBBCBD"/>
                </a:solidFill>
                <a:ln w="649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05045D7-4C2C-41A7-58A9-9EEB18E1E3B6}"/>
                    </a:ext>
                  </a:extLst>
                </p:cNvPr>
                <p:cNvSpPr/>
                <p:nvPr/>
              </p:nvSpPr>
              <p:spPr>
                <a:xfrm>
                  <a:off x="3515822" y="3792320"/>
                  <a:ext cx="410057" cy="206359"/>
                </a:xfrm>
                <a:custGeom>
                  <a:avLst/>
                  <a:gdLst>
                    <a:gd name="connsiteX0" fmla="*/ 149366 w 410057"/>
                    <a:gd name="connsiteY0" fmla="*/ 29665 h 206359"/>
                    <a:gd name="connsiteX1" fmla="*/ 120090 w 410057"/>
                    <a:gd name="connsiteY1" fmla="*/ 0 h 206359"/>
                    <a:gd name="connsiteX2" fmla="*/ 94059 w 410057"/>
                    <a:gd name="connsiteY2" fmla="*/ 16228 h 206359"/>
                    <a:gd name="connsiteX3" fmla="*/ 0 w 410057"/>
                    <a:gd name="connsiteY3" fmla="*/ 27588 h 206359"/>
                    <a:gd name="connsiteX4" fmla="*/ 85751 w 410057"/>
                    <a:gd name="connsiteY4" fmla="*/ 34793 h 206359"/>
                    <a:gd name="connsiteX5" fmla="*/ 410058 w 410057"/>
                    <a:gd name="connsiteY5" fmla="*/ 206360 h 206359"/>
                    <a:gd name="connsiteX6" fmla="*/ 149301 w 410057"/>
                    <a:gd name="connsiteY6" fmla="*/ 29665 h 20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57" h="206359">
                      <a:moveTo>
                        <a:pt x="149366" y="29665"/>
                      </a:moveTo>
                      <a:cubicBezTo>
                        <a:pt x="131385" y="17916"/>
                        <a:pt x="124504" y="10841"/>
                        <a:pt x="120090" y="0"/>
                      </a:cubicBezTo>
                      <a:cubicBezTo>
                        <a:pt x="117104" y="5972"/>
                        <a:pt x="102109" y="13372"/>
                        <a:pt x="94059" y="16228"/>
                      </a:cubicBezTo>
                      <a:cubicBezTo>
                        <a:pt x="73417" y="23434"/>
                        <a:pt x="0" y="27588"/>
                        <a:pt x="0" y="27588"/>
                      </a:cubicBezTo>
                      <a:cubicBezTo>
                        <a:pt x="0" y="27588"/>
                        <a:pt x="64069" y="32781"/>
                        <a:pt x="85751" y="34793"/>
                      </a:cubicBezTo>
                      <a:cubicBezTo>
                        <a:pt x="103537" y="36481"/>
                        <a:pt x="322360" y="159297"/>
                        <a:pt x="410058" y="206360"/>
                      </a:cubicBezTo>
                      <a:cubicBezTo>
                        <a:pt x="309182" y="140148"/>
                        <a:pt x="166892" y="41155"/>
                        <a:pt x="149301" y="29665"/>
                      </a:cubicBezTo>
                      <a:close/>
                    </a:path>
                  </a:pathLst>
                </a:custGeom>
                <a:solidFill>
                  <a:srgbClr val="BBBCBD"/>
                </a:solidFill>
                <a:ln w="649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545C998-BE19-7B7B-94DE-A7EE4D5D6E2C}"/>
                    </a:ext>
                  </a:extLst>
                </p:cNvPr>
                <p:cNvSpPr/>
                <p:nvPr/>
              </p:nvSpPr>
              <p:spPr>
                <a:xfrm>
                  <a:off x="3539227" y="3708516"/>
                  <a:ext cx="100579" cy="210903"/>
                </a:xfrm>
                <a:custGeom>
                  <a:avLst/>
                  <a:gdLst>
                    <a:gd name="connsiteX0" fmla="*/ 288 w 100579"/>
                    <a:gd name="connsiteY0" fmla="*/ 5128 h 210903"/>
                    <a:gd name="connsiteX1" fmla="*/ 288 w 100579"/>
                    <a:gd name="connsiteY1" fmla="*/ 95877 h 210903"/>
                    <a:gd name="connsiteX2" fmla="*/ 19438 w 100579"/>
                    <a:gd name="connsiteY2" fmla="*/ 145081 h 210903"/>
                    <a:gd name="connsiteX3" fmla="*/ 100580 w 100579"/>
                    <a:gd name="connsiteY3" fmla="*/ 210903 h 210903"/>
                    <a:gd name="connsiteX4" fmla="*/ 24631 w 100579"/>
                    <a:gd name="connsiteY4" fmla="*/ 140343 h 210903"/>
                    <a:gd name="connsiteX5" fmla="*/ 10480 w 100579"/>
                    <a:gd name="connsiteY5" fmla="*/ 95617 h 210903"/>
                    <a:gd name="connsiteX6" fmla="*/ 10480 w 100579"/>
                    <a:gd name="connsiteY6" fmla="*/ 0 h 210903"/>
                    <a:gd name="connsiteX7" fmla="*/ 224 w 100579"/>
                    <a:gd name="connsiteY7" fmla="*/ 5128 h 2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79" h="210903">
                      <a:moveTo>
                        <a:pt x="288" y="5128"/>
                      </a:moveTo>
                      <a:cubicBezTo>
                        <a:pt x="288" y="7076"/>
                        <a:pt x="-361" y="74780"/>
                        <a:pt x="288" y="95877"/>
                      </a:cubicBezTo>
                      <a:cubicBezTo>
                        <a:pt x="938" y="116974"/>
                        <a:pt x="-361" y="123335"/>
                        <a:pt x="19438" y="145081"/>
                      </a:cubicBezTo>
                      <a:cubicBezTo>
                        <a:pt x="39237" y="166827"/>
                        <a:pt x="100580" y="210903"/>
                        <a:pt x="100580" y="210903"/>
                      </a:cubicBezTo>
                      <a:cubicBezTo>
                        <a:pt x="100580" y="210903"/>
                        <a:pt x="43845" y="161699"/>
                        <a:pt x="24631" y="140343"/>
                      </a:cubicBezTo>
                      <a:cubicBezTo>
                        <a:pt x="11194" y="125413"/>
                        <a:pt x="9831" y="116065"/>
                        <a:pt x="10480" y="95617"/>
                      </a:cubicBezTo>
                      <a:cubicBezTo>
                        <a:pt x="11129" y="75170"/>
                        <a:pt x="10480" y="0"/>
                        <a:pt x="10480" y="0"/>
                      </a:cubicBezTo>
                      <a:lnTo>
                        <a:pt x="224" y="5128"/>
                      </a:lnTo>
                      <a:close/>
                    </a:path>
                  </a:pathLst>
                </a:custGeom>
                <a:noFill/>
                <a:ln w="6490" cap="flat">
                  <a:noFill/>
                  <a:prstDash val="solid"/>
                  <a:miter/>
                </a:ln>
              </p:spPr>
              <p:txBody>
                <a:bodyPr rtlCol="0" anchor="ctr"/>
                <a:lstStyle/>
                <a:p>
                  <a:endParaRPr lang="en-GB"/>
                </a:p>
              </p:txBody>
            </p:sp>
          </p:grpSp>
          <p:grpSp>
            <p:nvGrpSpPr>
              <p:cNvPr id="65" name="Graphic 6">
                <a:extLst>
                  <a:ext uri="{FF2B5EF4-FFF2-40B4-BE49-F238E27FC236}">
                    <a16:creationId xmlns:a16="http://schemas.microsoft.com/office/drawing/2014/main" id="{A7545384-3683-5237-1906-AA5D66256749}"/>
                  </a:ext>
                </a:extLst>
              </p:cNvPr>
              <p:cNvGrpSpPr/>
              <p:nvPr/>
            </p:nvGrpSpPr>
            <p:grpSpPr>
              <a:xfrm>
                <a:off x="2917637" y="3400171"/>
                <a:ext cx="388403" cy="377794"/>
                <a:chOff x="2917637" y="3400171"/>
                <a:chExt cx="388403" cy="377794"/>
              </a:xfrm>
            </p:grpSpPr>
            <p:sp>
              <p:nvSpPr>
                <p:cNvPr id="66" name="Free-form: Shape 65">
                  <a:extLst>
                    <a:ext uri="{FF2B5EF4-FFF2-40B4-BE49-F238E27FC236}">
                      <a16:creationId xmlns:a16="http://schemas.microsoft.com/office/drawing/2014/main" id="{8686AA85-1063-E703-8EE3-1D656DB20B27}"/>
                    </a:ext>
                  </a:extLst>
                </p:cNvPr>
                <p:cNvSpPr/>
                <p:nvPr/>
              </p:nvSpPr>
              <p:spPr>
                <a:xfrm>
                  <a:off x="2917637" y="3402074"/>
                  <a:ext cx="269204" cy="354997"/>
                </a:xfrm>
                <a:custGeom>
                  <a:avLst/>
                  <a:gdLst>
                    <a:gd name="connsiteX0" fmla="*/ 114386 w 269204"/>
                    <a:gd name="connsiteY0" fmla="*/ 338055 h 354997"/>
                    <a:gd name="connsiteX1" fmla="*/ 1437 w 269204"/>
                    <a:gd name="connsiteY1" fmla="*/ 152727 h 354997"/>
                    <a:gd name="connsiteX2" fmla="*/ 174756 w 269204"/>
                    <a:gd name="connsiteY2" fmla="*/ 1025 h 354997"/>
                    <a:gd name="connsiteX3" fmla="*/ 181182 w 269204"/>
                    <a:gd name="connsiteY3" fmla="*/ 1933 h 354997"/>
                    <a:gd name="connsiteX4" fmla="*/ 269205 w 269204"/>
                    <a:gd name="connsiteY4" fmla="*/ 24134 h 354997"/>
                    <a:gd name="connsiteX5" fmla="*/ 179040 w 269204"/>
                    <a:gd name="connsiteY5" fmla="*/ 354997 h 354997"/>
                    <a:gd name="connsiteX6" fmla="*/ 114386 w 269204"/>
                    <a:gd name="connsiteY6" fmla="*/ 337990 h 35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04" h="354997">
                      <a:moveTo>
                        <a:pt x="114386" y="338055"/>
                      </a:moveTo>
                      <a:cubicBezTo>
                        <a:pt x="40385" y="318451"/>
                        <a:pt x="-9209" y="239646"/>
                        <a:pt x="1437" y="152727"/>
                      </a:cubicBezTo>
                      <a:cubicBezTo>
                        <a:pt x="12926" y="58668"/>
                        <a:pt x="90498" y="-9232"/>
                        <a:pt x="174756" y="1025"/>
                      </a:cubicBezTo>
                      <a:cubicBezTo>
                        <a:pt x="176898" y="1284"/>
                        <a:pt x="179040" y="1609"/>
                        <a:pt x="181182" y="1933"/>
                      </a:cubicBezTo>
                      <a:lnTo>
                        <a:pt x="269205" y="24134"/>
                      </a:lnTo>
                      <a:lnTo>
                        <a:pt x="179040" y="354997"/>
                      </a:lnTo>
                      <a:lnTo>
                        <a:pt x="114386" y="337990"/>
                      </a:lnTo>
                      <a:close/>
                    </a:path>
                  </a:pathLst>
                </a:custGeom>
                <a:solidFill>
                  <a:srgbClr val="BBBCBD"/>
                </a:solidFill>
                <a:ln w="649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AC0B8A-3FE1-FDB0-C182-813DE65CA69E}"/>
                    </a:ext>
                  </a:extLst>
                </p:cNvPr>
                <p:cNvSpPr/>
                <p:nvPr/>
              </p:nvSpPr>
              <p:spPr>
                <a:xfrm rot="-4983000">
                  <a:off x="2961193" y="3435419"/>
                  <a:ext cx="343132" cy="307299"/>
                </a:xfrm>
                <a:custGeom>
                  <a:avLst/>
                  <a:gdLst>
                    <a:gd name="connsiteX0" fmla="*/ 343132 w 343132"/>
                    <a:gd name="connsiteY0" fmla="*/ 153650 h 307299"/>
                    <a:gd name="connsiteX1" fmla="*/ 171566 w 343132"/>
                    <a:gd name="connsiteY1" fmla="*/ 307300 h 307299"/>
                    <a:gd name="connsiteX2" fmla="*/ 0 w 343132"/>
                    <a:gd name="connsiteY2" fmla="*/ 153650 h 307299"/>
                    <a:gd name="connsiteX3" fmla="*/ 171566 w 343132"/>
                    <a:gd name="connsiteY3" fmla="*/ 0 h 307299"/>
                    <a:gd name="connsiteX4" fmla="*/ 343132 w 343132"/>
                    <a:gd name="connsiteY4" fmla="*/ 153650 h 30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307299">
                      <a:moveTo>
                        <a:pt x="343132" y="153650"/>
                      </a:moveTo>
                      <a:cubicBezTo>
                        <a:pt x="343132" y="238508"/>
                        <a:pt x="266319" y="307300"/>
                        <a:pt x="171566" y="307300"/>
                      </a:cubicBezTo>
                      <a:cubicBezTo>
                        <a:pt x="76813" y="307300"/>
                        <a:pt x="0" y="238509"/>
                        <a:pt x="0" y="153650"/>
                      </a:cubicBezTo>
                      <a:cubicBezTo>
                        <a:pt x="0" y="68791"/>
                        <a:pt x="76813" y="0"/>
                        <a:pt x="171566" y="0"/>
                      </a:cubicBezTo>
                      <a:cubicBezTo>
                        <a:pt x="266319" y="0"/>
                        <a:pt x="343132" y="68791"/>
                        <a:pt x="343132" y="153650"/>
                      </a:cubicBezTo>
                      <a:close/>
                    </a:path>
                  </a:pathLst>
                </a:custGeom>
                <a:solidFill>
                  <a:srgbClr val="DEDFDF"/>
                </a:solidFill>
                <a:ln w="6490" cap="flat">
                  <a:noFill/>
                  <a:prstDash val="solid"/>
                  <a:miter/>
                </a:ln>
              </p:spPr>
              <p:txBody>
                <a:bodyPr rtlCol="0" anchor="ctr"/>
                <a:lstStyle/>
                <a:p>
                  <a:endParaRPr lang="en-GB"/>
                </a:p>
              </p:txBody>
            </p:sp>
          </p:grpSp>
          <p:grpSp>
            <p:nvGrpSpPr>
              <p:cNvPr id="68" name="Graphic 6">
                <a:extLst>
                  <a:ext uri="{FF2B5EF4-FFF2-40B4-BE49-F238E27FC236}">
                    <a16:creationId xmlns:a16="http://schemas.microsoft.com/office/drawing/2014/main" id="{8F523D1D-A5F2-C435-3013-0D059B004E35}"/>
                  </a:ext>
                </a:extLst>
              </p:cNvPr>
              <p:cNvGrpSpPr/>
              <p:nvPr/>
            </p:nvGrpSpPr>
            <p:grpSpPr>
              <a:xfrm>
                <a:off x="3630321" y="3300471"/>
                <a:ext cx="351589" cy="373317"/>
                <a:chOff x="3630321" y="3300471"/>
                <a:chExt cx="351589" cy="373317"/>
              </a:xfrm>
            </p:grpSpPr>
            <p:sp>
              <p:nvSpPr>
                <p:cNvPr id="69" name="Free-form: Shape 68">
                  <a:extLst>
                    <a:ext uri="{FF2B5EF4-FFF2-40B4-BE49-F238E27FC236}">
                      <a16:creationId xmlns:a16="http://schemas.microsoft.com/office/drawing/2014/main" id="{C702EAF5-7792-EB86-2DCB-C57CFCCE7B66}"/>
                    </a:ext>
                  </a:extLst>
                </p:cNvPr>
                <p:cNvSpPr/>
                <p:nvPr/>
              </p:nvSpPr>
              <p:spPr>
                <a:xfrm>
                  <a:off x="3630321" y="3302367"/>
                  <a:ext cx="237981" cy="355062"/>
                </a:xfrm>
                <a:custGeom>
                  <a:avLst/>
                  <a:gdLst>
                    <a:gd name="connsiteX0" fmla="*/ 114386 w 237981"/>
                    <a:gd name="connsiteY0" fmla="*/ 338055 h 355062"/>
                    <a:gd name="connsiteX1" fmla="*/ 1437 w 237981"/>
                    <a:gd name="connsiteY1" fmla="*/ 152727 h 355062"/>
                    <a:gd name="connsiteX2" fmla="*/ 174755 w 237981"/>
                    <a:gd name="connsiteY2" fmla="*/ 1025 h 355062"/>
                    <a:gd name="connsiteX3" fmla="*/ 181182 w 237981"/>
                    <a:gd name="connsiteY3" fmla="*/ 1934 h 355062"/>
                    <a:gd name="connsiteX4" fmla="*/ 237981 w 237981"/>
                    <a:gd name="connsiteY4" fmla="*/ 19265 h 355062"/>
                    <a:gd name="connsiteX5" fmla="*/ 179040 w 237981"/>
                    <a:gd name="connsiteY5" fmla="*/ 355062 h 355062"/>
                    <a:gd name="connsiteX6" fmla="*/ 114386 w 237981"/>
                    <a:gd name="connsiteY6" fmla="*/ 338055 h 35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81" h="355062">
                      <a:moveTo>
                        <a:pt x="114386" y="338055"/>
                      </a:moveTo>
                      <a:cubicBezTo>
                        <a:pt x="40385" y="318451"/>
                        <a:pt x="-9209" y="239646"/>
                        <a:pt x="1437" y="152727"/>
                      </a:cubicBezTo>
                      <a:cubicBezTo>
                        <a:pt x="12926" y="58668"/>
                        <a:pt x="90498" y="-9232"/>
                        <a:pt x="174755" y="1025"/>
                      </a:cubicBezTo>
                      <a:cubicBezTo>
                        <a:pt x="176898" y="1284"/>
                        <a:pt x="179040" y="1609"/>
                        <a:pt x="181182" y="1934"/>
                      </a:cubicBezTo>
                      <a:lnTo>
                        <a:pt x="237981" y="19265"/>
                      </a:lnTo>
                      <a:lnTo>
                        <a:pt x="179040" y="355062"/>
                      </a:lnTo>
                      <a:lnTo>
                        <a:pt x="114386" y="338055"/>
                      </a:lnTo>
                      <a:close/>
                    </a:path>
                  </a:pathLst>
                </a:custGeom>
                <a:solidFill>
                  <a:srgbClr val="BBBCBD"/>
                </a:solidFill>
                <a:ln w="649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0FD65670-CDE2-77B1-6740-2F83BD542B70}"/>
                    </a:ext>
                  </a:extLst>
                </p:cNvPr>
                <p:cNvSpPr/>
                <p:nvPr/>
              </p:nvSpPr>
              <p:spPr>
                <a:xfrm rot="-4983000">
                  <a:off x="3655428" y="3351981"/>
                  <a:ext cx="343132" cy="270299"/>
                </a:xfrm>
                <a:custGeom>
                  <a:avLst/>
                  <a:gdLst>
                    <a:gd name="connsiteX0" fmla="*/ 343132 w 343132"/>
                    <a:gd name="connsiteY0" fmla="*/ 135150 h 270299"/>
                    <a:gd name="connsiteX1" fmla="*/ 171566 w 343132"/>
                    <a:gd name="connsiteY1" fmla="*/ 270299 h 270299"/>
                    <a:gd name="connsiteX2" fmla="*/ 0 w 343132"/>
                    <a:gd name="connsiteY2" fmla="*/ 135150 h 270299"/>
                    <a:gd name="connsiteX3" fmla="*/ 171566 w 343132"/>
                    <a:gd name="connsiteY3" fmla="*/ 0 h 270299"/>
                    <a:gd name="connsiteX4" fmla="*/ 343132 w 343132"/>
                    <a:gd name="connsiteY4" fmla="*/ 135150 h 27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270299">
                      <a:moveTo>
                        <a:pt x="343132" y="135150"/>
                      </a:moveTo>
                      <a:cubicBezTo>
                        <a:pt x="343132" y="209791"/>
                        <a:pt x="266319" y="270299"/>
                        <a:pt x="171566" y="270299"/>
                      </a:cubicBezTo>
                      <a:cubicBezTo>
                        <a:pt x="76813" y="270299"/>
                        <a:pt x="0" y="209791"/>
                        <a:pt x="0" y="135150"/>
                      </a:cubicBezTo>
                      <a:cubicBezTo>
                        <a:pt x="0" y="60509"/>
                        <a:pt x="76813" y="0"/>
                        <a:pt x="171566" y="0"/>
                      </a:cubicBezTo>
                      <a:cubicBezTo>
                        <a:pt x="266319" y="0"/>
                        <a:pt x="343132" y="60509"/>
                        <a:pt x="343132" y="135150"/>
                      </a:cubicBezTo>
                      <a:close/>
                    </a:path>
                  </a:pathLst>
                </a:custGeom>
                <a:solidFill>
                  <a:srgbClr val="DEDFDF"/>
                </a:solidFill>
                <a:ln w="6490" cap="flat">
                  <a:noFill/>
                  <a:prstDash val="solid"/>
                  <a:miter/>
                </a:ln>
              </p:spPr>
              <p:txBody>
                <a:bodyPr rtlCol="0" anchor="ctr"/>
                <a:lstStyle/>
                <a:p>
                  <a:endParaRPr lang="en-GB"/>
                </a:p>
              </p:txBody>
            </p:sp>
          </p:grpSp>
          <p:sp>
            <p:nvSpPr>
              <p:cNvPr id="71" name="Free-form: Shape 70">
                <a:extLst>
                  <a:ext uri="{FF2B5EF4-FFF2-40B4-BE49-F238E27FC236}">
                    <a16:creationId xmlns:a16="http://schemas.microsoft.com/office/drawing/2014/main" id="{478DB644-1D90-0F7C-6D83-32BE4EB8EA02}"/>
                  </a:ext>
                </a:extLst>
              </p:cNvPr>
              <p:cNvSpPr/>
              <p:nvPr/>
            </p:nvSpPr>
            <p:spPr>
              <a:xfrm>
                <a:off x="3045638" y="3161810"/>
                <a:ext cx="974710" cy="572350"/>
              </a:xfrm>
              <a:custGeom>
                <a:avLst/>
                <a:gdLst>
                  <a:gd name="connsiteX0" fmla="*/ 609163 w 974710"/>
                  <a:gd name="connsiteY0" fmla="*/ 14416 h 572350"/>
                  <a:gd name="connsiteX1" fmla="*/ 485309 w 974710"/>
                  <a:gd name="connsiteY1" fmla="*/ 265 h 572350"/>
                  <a:gd name="connsiteX2" fmla="*/ 423706 w 974710"/>
                  <a:gd name="connsiteY2" fmla="*/ 31034 h 572350"/>
                  <a:gd name="connsiteX3" fmla="*/ 413385 w 974710"/>
                  <a:gd name="connsiteY3" fmla="*/ 261152 h 572350"/>
                  <a:gd name="connsiteX4" fmla="*/ 396897 w 974710"/>
                  <a:gd name="connsiteY4" fmla="*/ 304385 h 572350"/>
                  <a:gd name="connsiteX5" fmla="*/ 203260 w 974710"/>
                  <a:gd name="connsiteY5" fmla="*/ 343527 h 572350"/>
                  <a:gd name="connsiteX6" fmla="*/ 139385 w 974710"/>
                  <a:gd name="connsiteY6" fmla="*/ 345604 h 572350"/>
                  <a:gd name="connsiteX7" fmla="*/ 71421 w 974710"/>
                  <a:gd name="connsiteY7" fmla="*/ 325027 h 572350"/>
                  <a:gd name="connsiteX8" fmla="*/ 16 w 974710"/>
                  <a:gd name="connsiteY8" fmla="*/ 426616 h 572350"/>
                  <a:gd name="connsiteX9" fmla="*/ 32278 w 974710"/>
                  <a:gd name="connsiteY9" fmla="*/ 518664 h 572350"/>
                  <a:gd name="connsiteX10" fmla="*/ 136983 w 974710"/>
                  <a:gd name="connsiteY10" fmla="*/ 571503 h 572350"/>
                  <a:gd name="connsiteX11" fmla="*/ 602867 w 974710"/>
                  <a:gd name="connsiteY11" fmla="*/ 545408 h 572350"/>
                  <a:gd name="connsiteX12" fmla="*/ 955087 w 974710"/>
                  <a:gd name="connsiteY12" fmla="*/ 436224 h 572350"/>
                  <a:gd name="connsiteX13" fmla="*/ 973652 w 974710"/>
                  <a:gd name="connsiteY13" fmla="*/ 351771 h 572350"/>
                  <a:gd name="connsiteX14" fmla="*/ 974301 w 974710"/>
                  <a:gd name="connsiteY14" fmla="*/ 310681 h 572350"/>
                  <a:gd name="connsiteX15" fmla="*/ 948920 w 974710"/>
                  <a:gd name="connsiteY15" fmla="*/ 279653 h 572350"/>
                  <a:gd name="connsiteX16" fmla="*/ 824416 w 974710"/>
                  <a:gd name="connsiteY16" fmla="*/ 232720 h 572350"/>
                  <a:gd name="connsiteX17" fmla="*/ 755738 w 974710"/>
                  <a:gd name="connsiteY17" fmla="*/ 230838 h 572350"/>
                  <a:gd name="connsiteX18" fmla="*/ 700431 w 974710"/>
                  <a:gd name="connsiteY18" fmla="*/ 272772 h 572350"/>
                  <a:gd name="connsiteX19" fmla="*/ 625586 w 974710"/>
                  <a:gd name="connsiteY19" fmla="*/ 274654 h 572350"/>
                  <a:gd name="connsiteX20" fmla="*/ 627469 w 974710"/>
                  <a:gd name="connsiteY20" fmla="*/ 102569 h 572350"/>
                  <a:gd name="connsiteX21" fmla="*/ 753011 w 974710"/>
                  <a:gd name="connsiteY21" fmla="*/ 134701 h 572350"/>
                  <a:gd name="connsiteX22" fmla="*/ 850966 w 974710"/>
                  <a:gd name="connsiteY22" fmla="*/ 118213 h 572350"/>
                  <a:gd name="connsiteX23" fmla="*/ 852134 w 974710"/>
                  <a:gd name="connsiteY23" fmla="*/ 89911 h 572350"/>
                  <a:gd name="connsiteX24" fmla="*/ 609098 w 974710"/>
                  <a:gd name="connsiteY24" fmla="*/ 14416 h 57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4710" h="572350">
                    <a:moveTo>
                      <a:pt x="609163" y="14416"/>
                    </a:moveTo>
                    <a:cubicBezTo>
                      <a:pt x="563140" y="1434"/>
                      <a:pt x="518349" y="-903"/>
                      <a:pt x="485309" y="265"/>
                    </a:cubicBezTo>
                    <a:cubicBezTo>
                      <a:pt x="449801" y="1564"/>
                      <a:pt x="431950" y="8380"/>
                      <a:pt x="423706" y="31034"/>
                    </a:cubicBezTo>
                    <a:cubicBezTo>
                      <a:pt x="415462" y="53689"/>
                      <a:pt x="413385" y="261152"/>
                      <a:pt x="413385" y="261152"/>
                    </a:cubicBezTo>
                    <a:cubicBezTo>
                      <a:pt x="413385" y="261152"/>
                      <a:pt x="415462" y="289974"/>
                      <a:pt x="396897" y="304385"/>
                    </a:cubicBezTo>
                    <a:cubicBezTo>
                      <a:pt x="378331" y="318795"/>
                      <a:pt x="252724" y="341450"/>
                      <a:pt x="203260" y="343527"/>
                    </a:cubicBezTo>
                    <a:cubicBezTo>
                      <a:pt x="153796" y="345604"/>
                      <a:pt x="139385" y="345604"/>
                      <a:pt x="139385" y="345604"/>
                    </a:cubicBezTo>
                    <a:cubicBezTo>
                      <a:pt x="139385" y="345604"/>
                      <a:pt x="100242" y="316783"/>
                      <a:pt x="71421" y="325027"/>
                    </a:cubicBezTo>
                    <a:cubicBezTo>
                      <a:pt x="42599" y="333271"/>
                      <a:pt x="-958" y="367091"/>
                      <a:pt x="16" y="426616"/>
                    </a:cubicBezTo>
                    <a:cubicBezTo>
                      <a:pt x="1055" y="490491"/>
                      <a:pt x="27085" y="515288"/>
                      <a:pt x="32278" y="518664"/>
                    </a:cubicBezTo>
                    <a:cubicBezTo>
                      <a:pt x="49610" y="529829"/>
                      <a:pt x="104007" y="569491"/>
                      <a:pt x="136983" y="571503"/>
                    </a:cubicBezTo>
                    <a:cubicBezTo>
                      <a:pt x="169959" y="573515"/>
                      <a:pt x="450450" y="574294"/>
                      <a:pt x="602867" y="545408"/>
                    </a:cubicBezTo>
                    <a:cubicBezTo>
                      <a:pt x="755283" y="516521"/>
                      <a:pt x="938599" y="446545"/>
                      <a:pt x="955087" y="436224"/>
                    </a:cubicBezTo>
                    <a:cubicBezTo>
                      <a:pt x="971575" y="425902"/>
                      <a:pt x="971575" y="399158"/>
                      <a:pt x="973652" y="351771"/>
                    </a:cubicBezTo>
                    <a:cubicBezTo>
                      <a:pt x="974431" y="333920"/>
                      <a:pt x="975210" y="320743"/>
                      <a:pt x="974301" y="310681"/>
                    </a:cubicBezTo>
                    <a:cubicBezTo>
                      <a:pt x="972873" y="294128"/>
                      <a:pt x="966901" y="286079"/>
                      <a:pt x="948920" y="279653"/>
                    </a:cubicBezTo>
                    <a:cubicBezTo>
                      <a:pt x="920098" y="269331"/>
                      <a:pt x="824416" y="232720"/>
                      <a:pt x="824416" y="232720"/>
                    </a:cubicBezTo>
                    <a:cubicBezTo>
                      <a:pt x="824416" y="232720"/>
                      <a:pt x="803449" y="213636"/>
                      <a:pt x="755738" y="230838"/>
                    </a:cubicBezTo>
                    <a:cubicBezTo>
                      <a:pt x="708026" y="248040"/>
                      <a:pt x="700431" y="272772"/>
                      <a:pt x="700431" y="272772"/>
                    </a:cubicBezTo>
                    <a:lnTo>
                      <a:pt x="625586" y="274654"/>
                    </a:lnTo>
                    <a:lnTo>
                      <a:pt x="627469" y="102569"/>
                    </a:lnTo>
                    <a:lnTo>
                      <a:pt x="753011" y="134701"/>
                    </a:lnTo>
                    <a:lnTo>
                      <a:pt x="850966" y="118213"/>
                    </a:lnTo>
                    <a:lnTo>
                      <a:pt x="852134" y="89911"/>
                    </a:lnTo>
                    <a:cubicBezTo>
                      <a:pt x="852134" y="89911"/>
                      <a:pt x="623964" y="18571"/>
                      <a:pt x="609098" y="14416"/>
                    </a:cubicBezTo>
                    <a:close/>
                  </a:path>
                </a:pathLst>
              </a:custGeom>
              <a:solidFill>
                <a:srgbClr val="BBBCBD"/>
              </a:solidFill>
              <a:ln w="649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222CAE4-5CA7-A11E-B780-1FC21231E3DA}"/>
                  </a:ext>
                </a:extLst>
              </p:cNvPr>
              <p:cNvSpPr/>
              <p:nvPr/>
            </p:nvSpPr>
            <p:spPr>
              <a:xfrm>
                <a:off x="3487343" y="3161810"/>
                <a:ext cx="410494" cy="111563"/>
              </a:xfrm>
              <a:custGeom>
                <a:avLst/>
                <a:gdLst>
                  <a:gd name="connsiteX0" fmla="*/ 410235 w 410494"/>
                  <a:gd name="connsiteY0" fmla="*/ 95623 h 111563"/>
                  <a:gd name="connsiteX1" fmla="*/ 410495 w 410494"/>
                  <a:gd name="connsiteY1" fmla="*/ 89911 h 111563"/>
                  <a:gd name="connsiteX2" fmla="*/ 167459 w 410494"/>
                  <a:gd name="connsiteY2" fmla="*/ 14416 h 111563"/>
                  <a:gd name="connsiteX3" fmla="*/ 43604 w 410494"/>
                  <a:gd name="connsiteY3" fmla="*/ 265 h 111563"/>
                  <a:gd name="connsiteX4" fmla="*/ 307 w 410494"/>
                  <a:gd name="connsiteY4" fmla="*/ 9288 h 111563"/>
                  <a:gd name="connsiteX5" fmla="*/ 29193 w 410494"/>
                  <a:gd name="connsiteY5" fmla="*/ 35254 h 111563"/>
                  <a:gd name="connsiteX6" fmla="*/ 310593 w 410494"/>
                  <a:gd name="connsiteY6" fmla="*/ 110813 h 111563"/>
                  <a:gd name="connsiteX7" fmla="*/ 410300 w 410494"/>
                  <a:gd name="connsiteY7" fmla="*/ 95688 h 1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94" h="111563">
                    <a:moveTo>
                      <a:pt x="410235" y="95623"/>
                    </a:moveTo>
                    <a:lnTo>
                      <a:pt x="410495" y="89911"/>
                    </a:lnTo>
                    <a:cubicBezTo>
                      <a:pt x="410495" y="89911"/>
                      <a:pt x="182324" y="18571"/>
                      <a:pt x="167459" y="14416"/>
                    </a:cubicBezTo>
                    <a:cubicBezTo>
                      <a:pt x="121435" y="1434"/>
                      <a:pt x="76645" y="-903"/>
                      <a:pt x="43604" y="265"/>
                    </a:cubicBezTo>
                    <a:cubicBezTo>
                      <a:pt x="19262" y="1109"/>
                      <a:pt x="10628" y="-124"/>
                      <a:pt x="307" y="9288"/>
                    </a:cubicBezTo>
                    <a:cubicBezTo>
                      <a:pt x="-2160" y="19350"/>
                      <a:pt x="10498" y="27464"/>
                      <a:pt x="29193" y="35254"/>
                    </a:cubicBezTo>
                    <a:cubicBezTo>
                      <a:pt x="57885" y="47198"/>
                      <a:pt x="276708" y="105425"/>
                      <a:pt x="310593" y="110813"/>
                    </a:cubicBezTo>
                    <a:cubicBezTo>
                      <a:pt x="334286" y="114578"/>
                      <a:pt x="382322" y="103348"/>
                      <a:pt x="410300" y="95688"/>
                    </a:cubicBezTo>
                    <a:close/>
                  </a:path>
                </a:pathLst>
              </a:custGeom>
              <a:solidFill>
                <a:srgbClr val="DEDFDF"/>
              </a:solidFill>
              <a:ln w="649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2F908C90-2F58-5B37-FF4A-8E9F5240CA43}"/>
                  </a:ext>
                </a:extLst>
              </p:cNvPr>
              <p:cNvSpPr/>
              <p:nvPr/>
            </p:nvSpPr>
            <p:spPr>
              <a:xfrm>
                <a:off x="3487100" y="3175772"/>
                <a:ext cx="410478" cy="106584"/>
              </a:xfrm>
              <a:custGeom>
                <a:avLst/>
                <a:gdLst>
                  <a:gd name="connsiteX0" fmla="*/ 410154 w 410478"/>
                  <a:gd name="connsiteY0" fmla="*/ 90035 h 106584"/>
                  <a:gd name="connsiteX1" fmla="*/ 401520 w 410478"/>
                  <a:gd name="connsiteY1" fmla="*/ 91658 h 106584"/>
                  <a:gd name="connsiteX2" fmla="*/ 330895 w 410478"/>
                  <a:gd name="connsiteY2" fmla="*/ 105354 h 106584"/>
                  <a:gd name="connsiteX3" fmla="*/ 292011 w 410478"/>
                  <a:gd name="connsiteY3" fmla="*/ 103147 h 106584"/>
                  <a:gd name="connsiteX4" fmla="*/ 199445 w 410478"/>
                  <a:gd name="connsiteY4" fmla="*/ 76533 h 106584"/>
                  <a:gd name="connsiteX5" fmla="*/ 13922 w 410478"/>
                  <a:gd name="connsiteY5" fmla="*/ 22590 h 106584"/>
                  <a:gd name="connsiteX6" fmla="*/ 96 w 410478"/>
                  <a:gd name="connsiteY6" fmla="*/ 0 h 106584"/>
                  <a:gd name="connsiteX7" fmla="*/ 26321 w 410478"/>
                  <a:gd name="connsiteY7" fmla="*/ 13762 h 106584"/>
                  <a:gd name="connsiteX8" fmla="*/ 296361 w 410478"/>
                  <a:gd name="connsiteY8" fmla="*/ 88866 h 106584"/>
                  <a:gd name="connsiteX9" fmla="*/ 331479 w 410478"/>
                  <a:gd name="connsiteY9" fmla="*/ 91073 h 106584"/>
                  <a:gd name="connsiteX10" fmla="*/ 399508 w 410478"/>
                  <a:gd name="connsiteY10" fmla="*/ 82505 h 106584"/>
                  <a:gd name="connsiteX11" fmla="*/ 410478 w 410478"/>
                  <a:gd name="connsiteY11" fmla="*/ 81142 h 10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478" h="106584">
                    <a:moveTo>
                      <a:pt x="410154" y="90035"/>
                    </a:moveTo>
                    <a:cubicBezTo>
                      <a:pt x="408336" y="90424"/>
                      <a:pt x="406778" y="90749"/>
                      <a:pt x="401520" y="91658"/>
                    </a:cubicBezTo>
                    <a:lnTo>
                      <a:pt x="330895" y="105354"/>
                    </a:lnTo>
                    <a:cubicBezTo>
                      <a:pt x="317912" y="107562"/>
                      <a:pt x="304669" y="106783"/>
                      <a:pt x="292011" y="103147"/>
                    </a:cubicBezTo>
                    <a:lnTo>
                      <a:pt x="199445" y="76533"/>
                    </a:lnTo>
                    <a:cubicBezTo>
                      <a:pt x="175362" y="70496"/>
                      <a:pt x="29891" y="30574"/>
                      <a:pt x="13922" y="22590"/>
                    </a:cubicBezTo>
                    <a:cubicBezTo>
                      <a:pt x="-2046" y="14606"/>
                      <a:pt x="96" y="0"/>
                      <a:pt x="96" y="0"/>
                    </a:cubicBezTo>
                    <a:cubicBezTo>
                      <a:pt x="96" y="0"/>
                      <a:pt x="615" y="4869"/>
                      <a:pt x="26321" y="13762"/>
                    </a:cubicBezTo>
                    <a:cubicBezTo>
                      <a:pt x="48002" y="21227"/>
                      <a:pt x="237549" y="72898"/>
                      <a:pt x="296361" y="88866"/>
                    </a:cubicBezTo>
                    <a:cubicBezTo>
                      <a:pt x="307785" y="91982"/>
                      <a:pt x="319729" y="92696"/>
                      <a:pt x="331479" y="91073"/>
                    </a:cubicBezTo>
                    <a:lnTo>
                      <a:pt x="399508" y="82505"/>
                    </a:lnTo>
                    <a:cubicBezTo>
                      <a:pt x="408531" y="81272"/>
                      <a:pt x="409635" y="81142"/>
                      <a:pt x="410478" y="81142"/>
                    </a:cubicBezTo>
                  </a:path>
                </a:pathLst>
              </a:custGeom>
              <a:solidFill>
                <a:srgbClr val="F2F2F2"/>
              </a:solidFill>
              <a:ln w="649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955DB43-B467-CB52-EEE1-FF0F3BDF4B75}"/>
                  </a:ext>
                </a:extLst>
              </p:cNvPr>
              <p:cNvSpPr/>
              <p:nvPr/>
            </p:nvSpPr>
            <p:spPr>
              <a:xfrm>
                <a:off x="3171841" y="3456094"/>
                <a:ext cx="848572" cy="278131"/>
              </a:xfrm>
              <a:custGeom>
                <a:avLst/>
                <a:gdLst>
                  <a:gd name="connsiteX0" fmla="*/ 848164 w 848572"/>
                  <a:gd name="connsiteY0" fmla="*/ 16398 h 278131"/>
                  <a:gd name="connsiteX1" fmla="*/ 844269 w 848572"/>
                  <a:gd name="connsiteY1" fmla="*/ 1143 h 278131"/>
                  <a:gd name="connsiteX2" fmla="*/ 827521 w 848572"/>
                  <a:gd name="connsiteY2" fmla="*/ 364 h 278131"/>
                  <a:gd name="connsiteX3" fmla="*/ 697500 w 848572"/>
                  <a:gd name="connsiteY3" fmla="*/ 24187 h 278131"/>
                  <a:gd name="connsiteX4" fmla="*/ 285689 w 848572"/>
                  <a:gd name="connsiteY4" fmla="*/ 88711 h 278131"/>
                  <a:gd name="connsiteX5" fmla="*/ 60440 w 848572"/>
                  <a:gd name="connsiteY5" fmla="*/ 102603 h 278131"/>
                  <a:gd name="connsiteX6" fmla="*/ 10846 w 848572"/>
                  <a:gd name="connsiteY6" fmla="*/ 130386 h 278131"/>
                  <a:gd name="connsiteX7" fmla="*/ 2927 w 848572"/>
                  <a:gd name="connsiteY7" fmla="*/ 240544 h 278131"/>
                  <a:gd name="connsiteX8" fmla="*/ 38629 w 848572"/>
                  <a:gd name="connsiteY8" fmla="*/ 275272 h 278131"/>
                  <a:gd name="connsiteX9" fmla="*/ 47847 w 848572"/>
                  <a:gd name="connsiteY9" fmla="*/ 278064 h 278131"/>
                  <a:gd name="connsiteX10" fmla="*/ 476729 w 848572"/>
                  <a:gd name="connsiteY10" fmla="*/ 251189 h 278131"/>
                  <a:gd name="connsiteX11" fmla="*/ 828949 w 848572"/>
                  <a:gd name="connsiteY11" fmla="*/ 142005 h 278131"/>
                  <a:gd name="connsiteX12" fmla="*/ 847515 w 848572"/>
                  <a:gd name="connsiteY12" fmla="*/ 57553 h 278131"/>
                  <a:gd name="connsiteX13" fmla="*/ 848164 w 848572"/>
                  <a:gd name="connsiteY13" fmla="*/ 16463 h 27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8572" h="278131">
                    <a:moveTo>
                      <a:pt x="848164" y="16398"/>
                    </a:moveTo>
                    <a:cubicBezTo>
                      <a:pt x="847644" y="10231"/>
                      <a:pt x="846476" y="5297"/>
                      <a:pt x="844269" y="1143"/>
                    </a:cubicBezTo>
                    <a:cubicBezTo>
                      <a:pt x="840894" y="-90"/>
                      <a:pt x="836025" y="-285"/>
                      <a:pt x="827521" y="364"/>
                    </a:cubicBezTo>
                    <a:cubicBezTo>
                      <a:pt x="801751" y="2376"/>
                      <a:pt x="772929" y="11270"/>
                      <a:pt x="697500" y="24187"/>
                    </a:cubicBezTo>
                    <a:cubicBezTo>
                      <a:pt x="622070" y="37105"/>
                      <a:pt x="411686" y="80727"/>
                      <a:pt x="285689" y="88711"/>
                    </a:cubicBezTo>
                    <a:cubicBezTo>
                      <a:pt x="159692" y="96631"/>
                      <a:pt x="85237" y="100590"/>
                      <a:pt x="60440" y="102603"/>
                    </a:cubicBezTo>
                    <a:cubicBezTo>
                      <a:pt x="35643" y="104615"/>
                      <a:pt x="24737" y="106562"/>
                      <a:pt x="10846" y="130386"/>
                    </a:cubicBezTo>
                    <a:cubicBezTo>
                      <a:pt x="-3046" y="154209"/>
                      <a:pt x="-1033" y="220680"/>
                      <a:pt x="2927" y="240544"/>
                    </a:cubicBezTo>
                    <a:cubicBezTo>
                      <a:pt x="6886" y="260407"/>
                      <a:pt x="17792" y="267353"/>
                      <a:pt x="38629" y="275272"/>
                    </a:cubicBezTo>
                    <a:cubicBezTo>
                      <a:pt x="40252" y="275921"/>
                      <a:pt x="43433" y="276830"/>
                      <a:pt x="47847" y="278064"/>
                    </a:cubicBezTo>
                    <a:cubicBezTo>
                      <a:pt x="136324" y="278713"/>
                      <a:pt x="350408" y="275077"/>
                      <a:pt x="476729" y="251189"/>
                    </a:cubicBezTo>
                    <a:cubicBezTo>
                      <a:pt x="629146" y="222368"/>
                      <a:pt x="812461" y="152326"/>
                      <a:pt x="828949" y="142005"/>
                    </a:cubicBezTo>
                    <a:cubicBezTo>
                      <a:pt x="845437" y="131684"/>
                      <a:pt x="845437" y="104939"/>
                      <a:pt x="847515" y="57553"/>
                    </a:cubicBezTo>
                    <a:cubicBezTo>
                      <a:pt x="848294" y="39702"/>
                      <a:pt x="849072" y="26524"/>
                      <a:pt x="848164" y="16463"/>
                    </a:cubicBezTo>
                    <a:close/>
                  </a:path>
                </a:pathLst>
              </a:custGeom>
              <a:solidFill>
                <a:srgbClr val="DEDFDF"/>
              </a:solidFill>
              <a:ln w="649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7EE7AA30-CE18-5D52-164B-B6E4C7CCC318}"/>
                  </a:ext>
                </a:extLst>
              </p:cNvPr>
              <p:cNvSpPr/>
              <p:nvPr/>
            </p:nvSpPr>
            <p:spPr>
              <a:xfrm>
                <a:off x="3153898" y="3557068"/>
                <a:ext cx="78577" cy="174233"/>
              </a:xfrm>
              <a:custGeom>
                <a:avLst/>
                <a:gdLst>
                  <a:gd name="connsiteX0" fmla="*/ 78512 w 78577"/>
                  <a:gd name="connsiteY0" fmla="*/ 850 h 174233"/>
                  <a:gd name="connsiteX1" fmla="*/ 10223 w 78577"/>
                  <a:gd name="connsiteY1" fmla="*/ 24089 h 174233"/>
                  <a:gd name="connsiteX2" fmla="*/ 4251 w 78577"/>
                  <a:gd name="connsiteY2" fmla="*/ 134377 h 174233"/>
                  <a:gd name="connsiteX3" fmla="*/ 56701 w 78577"/>
                  <a:gd name="connsiteY3" fmla="*/ 174234 h 174233"/>
                  <a:gd name="connsiteX4" fmla="*/ 56636 w 78577"/>
                  <a:gd name="connsiteY4" fmla="*/ 174234 h 174233"/>
                  <a:gd name="connsiteX5" fmla="*/ 20934 w 78577"/>
                  <a:gd name="connsiteY5" fmla="*/ 139440 h 174233"/>
                  <a:gd name="connsiteX6" fmla="*/ 28853 w 78577"/>
                  <a:gd name="connsiteY6" fmla="*/ 29282 h 174233"/>
                  <a:gd name="connsiteX7" fmla="*/ 78447 w 78577"/>
                  <a:gd name="connsiteY7" fmla="*/ 1499 h 174233"/>
                  <a:gd name="connsiteX8" fmla="*/ 78577 w 78577"/>
                  <a:gd name="connsiteY8" fmla="*/ 785 h 17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7" h="174233">
                    <a:moveTo>
                      <a:pt x="78512" y="850"/>
                    </a:moveTo>
                    <a:cubicBezTo>
                      <a:pt x="51638" y="-1162"/>
                      <a:pt x="25218" y="-1682"/>
                      <a:pt x="10223" y="24089"/>
                    </a:cubicBezTo>
                    <a:cubicBezTo>
                      <a:pt x="-4772" y="49860"/>
                      <a:pt x="-33" y="112955"/>
                      <a:pt x="4251" y="134377"/>
                    </a:cubicBezTo>
                    <a:cubicBezTo>
                      <a:pt x="8536" y="155863"/>
                      <a:pt x="24180" y="166963"/>
                      <a:pt x="56701" y="174234"/>
                    </a:cubicBezTo>
                    <a:lnTo>
                      <a:pt x="56636" y="174234"/>
                    </a:lnTo>
                    <a:cubicBezTo>
                      <a:pt x="35799" y="166249"/>
                      <a:pt x="24894" y="159303"/>
                      <a:pt x="20934" y="139440"/>
                    </a:cubicBezTo>
                    <a:cubicBezTo>
                      <a:pt x="16974" y="119576"/>
                      <a:pt x="14962" y="53105"/>
                      <a:pt x="28853" y="29282"/>
                    </a:cubicBezTo>
                    <a:cubicBezTo>
                      <a:pt x="42745" y="5459"/>
                      <a:pt x="53650" y="3511"/>
                      <a:pt x="78447" y="1499"/>
                    </a:cubicBezTo>
                    <a:lnTo>
                      <a:pt x="78577" y="785"/>
                    </a:lnTo>
                    <a:close/>
                  </a:path>
                </a:pathLst>
              </a:custGeom>
              <a:solidFill>
                <a:srgbClr val="979797"/>
              </a:solidFill>
              <a:ln w="649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C6520C6F-88AA-66D3-7B4C-BED7462E5D43}"/>
                  </a:ext>
                </a:extLst>
              </p:cNvPr>
              <p:cNvSpPr/>
              <p:nvPr/>
            </p:nvSpPr>
            <p:spPr>
              <a:xfrm>
                <a:off x="3504917" y="3226015"/>
                <a:ext cx="310406" cy="285506"/>
              </a:xfrm>
              <a:custGeom>
                <a:avLst/>
                <a:gdLst>
                  <a:gd name="connsiteX0" fmla="*/ 172540 w 310406"/>
                  <a:gd name="connsiteY0" fmla="*/ 218433 h 285506"/>
                  <a:gd name="connsiteX1" fmla="*/ 168645 w 310406"/>
                  <a:gd name="connsiteY1" fmla="*/ 51671 h 285506"/>
                  <a:gd name="connsiteX2" fmla="*/ 46803 w 310406"/>
                  <a:gd name="connsiteY2" fmla="*/ 7854 h 285506"/>
                  <a:gd name="connsiteX3" fmla="*/ 10256 w 310406"/>
                  <a:gd name="connsiteY3" fmla="*/ 0 h 285506"/>
                  <a:gd name="connsiteX4" fmla="*/ 5648 w 310406"/>
                  <a:gd name="connsiteY4" fmla="*/ 222393 h 285506"/>
                  <a:gd name="connsiteX5" fmla="*/ 0 w 310406"/>
                  <a:gd name="connsiteY5" fmla="*/ 256278 h 285506"/>
                  <a:gd name="connsiteX6" fmla="*/ 81012 w 310406"/>
                  <a:gd name="connsiteY6" fmla="*/ 280620 h 285506"/>
                  <a:gd name="connsiteX7" fmla="*/ 198505 w 310406"/>
                  <a:gd name="connsiteY7" fmla="*/ 280620 h 285506"/>
                  <a:gd name="connsiteX8" fmla="*/ 309247 w 310406"/>
                  <a:gd name="connsiteY8" fmla="*/ 257641 h 285506"/>
                  <a:gd name="connsiteX9" fmla="*/ 232065 w 310406"/>
                  <a:gd name="connsiteY9" fmla="*/ 251539 h 285506"/>
                  <a:gd name="connsiteX10" fmla="*/ 172410 w 310406"/>
                  <a:gd name="connsiteY10" fmla="*/ 218368 h 28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406" h="285506">
                    <a:moveTo>
                      <a:pt x="172540" y="218433"/>
                    </a:moveTo>
                    <a:lnTo>
                      <a:pt x="168645" y="51671"/>
                    </a:lnTo>
                    <a:cubicBezTo>
                      <a:pt x="168645" y="51671"/>
                      <a:pt x="72898" y="11814"/>
                      <a:pt x="46803" y="7854"/>
                    </a:cubicBezTo>
                    <a:cubicBezTo>
                      <a:pt x="20707" y="3960"/>
                      <a:pt x="10256" y="0"/>
                      <a:pt x="10256" y="0"/>
                    </a:cubicBezTo>
                    <a:lnTo>
                      <a:pt x="5648" y="222393"/>
                    </a:lnTo>
                    <a:cubicBezTo>
                      <a:pt x="2661" y="237388"/>
                      <a:pt x="0" y="256278"/>
                      <a:pt x="0" y="256278"/>
                    </a:cubicBezTo>
                    <a:cubicBezTo>
                      <a:pt x="0" y="256278"/>
                      <a:pt x="37845" y="271143"/>
                      <a:pt x="81012" y="280620"/>
                    </a:cubicBezTo>
                    <a:cubicBezTo>
                      <a:pt x="124244" y="290098"/>
                      <a:pt x="162024" y="283347"/>
                      <a:pt x="198505" y="280620"/>
                    </a:cubicBezTo>
                    <a:cubicBezTo>
                      <a:pt x="234987" y="277894"/>
                      <a:pt x="321386" y="254980"/>
                      <a:pt x="309247" y="257641"/>
                    </a:cubicBezTo>
                    <a:cubicBezTo>
                      <a:pt x="297109" y="260302"/>
                      <a:pt x="253682" y="256927"/>
                      <a:pt x="232065" y="251539"/>
                    </a:cubicBezTo>
                    <a:cubicBezTo>
                      <a:pt x="210449" y="246151"/>
                      <a:pt x="188703" y="234532"/>
                      <a:pt x="172410" y="218368"/>
                    </a:cubicBezTo>
                    <a:close/>
                  </a:path>
                </a:pathLst>
              </a:custGeom>
              <a:solidFill>
                <a:srgbClr val="DEDFDF"/>
              </a:solidFill>
              <a:ln w="649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98F968AB-FACD-385C-54C6-49DC8B8B6B07}"/>
                  </a:ext>
                </a:extLst>
              </p:cNvPr>
              <p:cNvSpPr/>
              <p:nvPr/>
            </p:nvSpPr>
            <p:spPr>
              <a:xfrm>
                <a:off x="3232281" y="3456393"/>
                <a:ext cx="767081" cy="102238"/>
              </a:xfrm>
              <a:custGeom>
                <a:avLst/>
                <a:gdLst>
                  <a:gd name="connsiteX0" fmla="*/ 539755 w 767081"/>
                  <a:gd name="connsiteY0" fmla="*/ 32716 h 102238"/>
                  <a:gd name="connsiteX1" fmla="*/ 767082 w 767081"/>
                  <a:gd name="connsiteY1" fmla="*/ 0 h 102238"/>
                  <a:gd name="connsiteX2" fmla="*/ 637060 w 767081"/>
                  <a:gd name="connsiteY2" fmla="*/ 23823 h 102238"/>
                  <a:gd name="connsiteX3" fmla="*/ 225249 w 767081"/>
                  <a:gd name="connsiteY3" fmla="*/ 88347 h 102238"/>
                  <a:gd name="connsiteX4" fmla="*/ 0 w 767081"/>
                  <a:gd name="connsiteY4" fmla="*/ 102239 h 102238"/>
                  <a:gd name="connsiteX5" fmla="*/ 60694 w 767081"/>
                  <a:gd name="connsiteY5" fmla="*/ 92502 h 102238"/>
                  <a:gd name="connsiteX6" fmla="*/ 266729 w 767081"/>
                  <a:gd name="connsiteY6" fmla="*/ 72378 h 102238"/>
                  <a:gd name="connsiteX7" fmla="*/ 539755 w 767081"/>
                  <a:gd name="connsiteY7" fmla="*/ 32781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081" h="102238">
                    <a:moveTo>
                      <a:pt x="539755" y="32716"/>
                    </a:moveTo>
                    <a:cubicBezTo>
                      <a:pt x="599930" y="25446"/>
                      <a:pt x="767082" y="0"/>
                      <a:pt x="767082" y="0"/>
                    </a:cubicBezTo>
                    <a:cubicBezTo>
                      <a:pt x="741311" y="2012"/>
                      <a:pt x="712489" y="10905"/>
                      <a:pt x="637060" y="23823"/>
                    </a:cubicBezTo>
                    <a:cubicBezTo>
                      <a:pt x="561631" y="36741"/>
                      <a:pt x="351246" y="80363"/>
                      <a:pt x="225249" y="88347"/>
                    </a:cubicBezTo>
                    <a:cubicBezTo>
                      <a:pt x="99253" y="96266"/>
                      <a:pt x="24797" y="100226"/>
                      <a:pt x="0" y="102239"/>
                    </a:cubicBezTo>
                    <a:cubicBezTo>
                      <a:pt x="0" y="102239"/>
                      <a:pt x="13242" y="99188"/>
                      <a:pt x="60694" y="92502"/>
                    </a:cubicBezTo>
                    <a:cubicBezTo>
                      <a:pt x="96267" y="87503"/>
                      <a:pt x="182407" y="83868"/>
                      <a:pt x="266729" y="72378"/>
                    </a:cubicBezTo>
                    <a:cubicBezTo>
                      <a:pt x="351052" y="60889"/>
                      <a:pt x="494575" y="38234"/>
                      <a:pt x="539755" y="32781"/>
                    </a:cubicBezTo>
                    <a:close/>
                  </a:path>
                </a:pathLst>
              </a:custGeom>
              <a:solidFill>
                <a:srgbClr val="F2F2F2"/>
              </a:solidFill>
              <a:ln w="649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5885B56F-DA5F-8B3A-7209-AC53D61EB154}"/>
                  </a:ext>
                </a:extLst>
              </p:cNvPr>
              <p:cNvSpPr/>
              <p:nvPr/>
            </p:nvSpPr>
            <p:spPr>
              <a:xfrm>
                <a:off x="3495569" y="3253214"/>
                <a:ext cx="117817" cy="267572"/>
              </a:xfrm>
              <a:custGeom>
                <a:avLst/>
                <a:gdLst>
                  <a:gd name="connsiteX0" fmla="*/ 117818 w 117817"/>
                  <a:gd name="connsiteY0" fmla="*/ 0 h 267572"/>
                  <a:gd name="connsiteX1" fmla="*/ 91528 w 117817"/>
                  <a:gd name="connsiteY1" fmla="*/ 41869 h 267572"/>
                  <a:gd name="connsiteX2" fmla="*/ 89710 w 117817"/>
                  <a:gd name="connsiteY2" fmla="*/ 190521 h 267572"/>
                  <a:gd name="connsiteX3" fmla="*/ 71599 w 117817"/>
                  <a:gd name="connsiteY3" fmla="*/ 240374 h 267572"/>
                  <a:gd name="connsiteX4" fmla="*/ 0 w 117817"/>
                  <a:gd name="connsiteY4" fmla="*/ 267573 h 267572"/>
                  <a:gd name="connsiteX5" fmla="*/ 58033 w 117817"/>
                  <a:gd name="connsiteY5" fmla="*/ 223172 h 267572"/>
                  <a:gd name="connsiteX6" fmla="*/ 71599 w 117817"/>
                  <a:gd name="connsiteY6" fmla="*/ 178771 h 267572"/>
                  <a:gd name="connsiteX7" fmla="*/ 74326 w 117817"/>
                  <a:gd name="connsiteY7" fmla="*/ 42843 h 267572"/>
                  <a:gd name="connsiteX8" fmla="*/ 117818 w 117817"/>
                  <a:gd name="connsiteY8" fmla="*/ 65 h 26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 h="267572">
                    <a:moveTo>
                      <a:pt x="117818" y="0"/>
                    </a:moveTo>
                    <a:cubicBezTo>
                      <a:pt x="97889" y="11814"/>
                      <a:pt x="91528" y="22849"/>
                      <a:pt x="91528" y="41869"/>
                    </a:cubicBezTo>
                    <a:cubicBezTo>
                      <a:pt x="91528" y="60889"/>
                      <a:pt x="89710" y="187794"/>
                      <a:pt x="89710" y="190521"/>
                    </a:cubicBezTo>
                    <a:cubicBezTo>
                      <a:pt x="89710" y="210774"/>
                      <a:pt x="83349" y="224990"/>
                      <a:pt x="71599" y="240374"/>
                    </a:cubicBezTo>
                    <a:cubicBezTo>
                      <a:pt x="59785" y="255759"/>
                      <a:pt x="0" y="267573"/>
                      <a:pt x="0" y="267573"/>
                    </a:cubicBezTo>
                    <a:cubicBezTo>
                      <a:pt x="0" y="267573"/>
                      <a:pt x="42583" y="254006"/>
                      <a:pt x="58033" y="223172"/>
                    </a:cubicBezTo>
                    <a:cubicBezTo>
                      <a:pt x="73417" y="192338"/>
                      <a:pt x="71599" y="181498"/>
                      <a:pt x="71599" y="178771"/>
                    </a:cubicBezTo>
                    <a:cubicBezTo>
                      <a:pt x="71599" y="176045"/>
                      <a:pt x="73936" y="54592"/>
                      <a:pt x="74326" y="42843"/>
                    </a:cubicBezTo>
                    <a:cubicBezTo>
                      <a:pt x="75235" y="14735"/>
                      <a:pt x="117818" y="65"/>
                      <a:pt x="117818" y="65"/>
                    </a:cubicBezTo>
                    <a:close/>
                  </a:path>
                </a:pathLst>
              </a:custGeom>
              <a:noFill/>
              <a:ln w="649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CCDCCBA-3CA4-FF6A-1ACD-70735D7D72D2}"/>
                  </a:ext>
                </a:extLst>
              </p:cNvPr>
              <p:cNvSpPr/>
              <p:nvPr/>
            </p:nvSpPr>
            <p:spPr>
              <a:xfrm>
                <a:off x="3746135" y="3401996"/>
                <a:ext cx="73124" cy="33137"/>
              </a:xfrm>
              <a:custGeom>
                <a:avLst/>
                <a:gdLst>
                  <a:gd name="connsiteX0" fmla="*/ 41220 w 73124"/>
                  <a:gd name="connsiteY0" fmla="*/ 29925 h 33137"/>
                  <a:gd name="connsiteX1" fmla="*/ 72963 w 73124"/>
                  <a:gd name="connsiteY1" fmla="*/ 12723 h 33137"/>
                  <a:gd name="connsiteX2" fmla="*/ 34145 w 73124"/>
                  <a:gd name="connsiteY2" fmla="*/ 0 h 33137"/>
                  <a:gd name="connsiteX3" fmla="*/ 0 w 73124"/>
                  <a:gd name="connsiteY3" fmla="*/ 32586 h 33137"/>
                  <a:gd name="connsiteX4" fmla="*/ 41285 w 73124"/>
                  <a:gd name="connsiteY4" fmla="*/ 29925 h 3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24" h="33137">
                    <a:moveTo>
                      <a:pt x="41220" y="29925"/>
                    </a:moveTo>
                    <a:cubicBezTo>
                      <a:pt x="61148" y="26290"/>
                      <a:pt x="74780" y="16358"/>
                      <a:pt x="72963" y="12723"/>
                    </a:cubicBezTo>
                    <a:cubicBezTo>
                      <a:pt x="71729" y="10256"/>
                      <a:pt x="48945" y="3895"/>
                      <a:pt x="34145" y="0"/>
                    </a:cubicBezTo>
                    <a:cubicBezTo>
                      <a:pt x="5323" y="15579"/>
                      <a:pt x="0" y="32586"/>
                      <a:pt x="0" y="32586"/>
                    </a:cubicBezTo>
                    <a:cubicBezTo>
                      <a:pt x="4090" y="33560"/>
                      <a:pt x="21292" y="33560"/>
                      <a:pt x="41285" y="29925"/>
                    </a:cubicBezTo>
                    <a:close/>
                  </a:path>
                </a:pathLst>
              </a:custGeom>
              <a:solidFill>
                <a:srgbClr val="979797"/>
              </a:solidFill>
              <a:ln w="649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9B7777C8-B2C1-A46A-D280-472C4718231D}"/>
                  </a:ext>
                </a:extLst>
              </p:cNvPr>
              <p:cNvSpPr/>
              <p:nvPr/>
            </p:nvSpPr>
            <p:spPr>
              <a:xfrm>
                <a:off x="3045703" y="3494887"/>
                <a:ext cx="95049" cy="179363"/>
              </a:xfrm>
              <a:custGeom>
                <a:avLst/>
                <a:gdLst>
                  <a:gd name="connsiteX0" fmla="*/ 16 w 95049"/>
                  <a:gd name="connsiteY0" fmla="*/ 93475 h 179363"/>
                  <a:gd name="connsiteX1" fmla="*/ 2353 w 95049"/>
                  <a:gd name="connsiteY1" fmla="*/ 121583 h 179363"/>
                  <a:gd name="connsiteX2" fmla="*/ 2353 w 95049"/>
                  <a:gd name="connsiteY2" fmla="*/ 121583 h 179363"/>
                  <a:gd name="connsiteX3" fmla="*/ 75121 w 95049"/>
                  <a:gd name="connsiteY3" fmla="*/ 179291 h 179363"/>
                  <a:gd name="connsiteX4" fmla="*/ 75965 w 95049"/>
                  <a:gd name="connsiteY4" fmla="*/ 137681 h 179363"/>
                  <a:gd name="connsiteX5" fmla="*/ 81158 w 95049"/>
                  <a:gd name="connsiteY5" fmla="*/ 45829 h 179363"/>
                  <a:gd name="connsiteX6" fmla="*/ 95049 w 95049"/>
                  <a:gd name="connsiteY6" fmla="*/ 24148 h 179363"/>
                  <a:gd name="connsiteX7" fmla="*/ 52661 w 95049"/>
                  <a:gd name="connsiteY7" fmla="*/ 0 h 179363"/>
                  <a:gd name="connsiteX8" fmla="*/ 16 w 95049"/>
                  <a:gd name="connsiteY8" fmla="*/ 93475 h 1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49" h="179363">
                    <a:moveTo>
                      <a:pt x="16" y="93475"/>
                    </a:moveTo>
                    <a:cubicBezTo>
                      <a:pt x="211" y="103861"/>
                      <a:pt x="1055" y="113144"/>
                      <a:pt x="2353" y="121583"/>
                    </a:cubicBezTo>
                    <a:cubicBezTo>
                      <a:pt x="2353" y="121583"/>
                      <a:pt x="2353" y="121583"/>
                      <a:pt x="2353" y="121583"/>
                    </a:cubicBezTo>
                    <a:cubicBezTo>
                      <a:pt x="24878" y="141317"/>
                      <a:pt x="71226" y="181303"/>
                      <a:pt x="75121" y="179291"/>
                    </a:cubicBezTo>
                    <a:cubicBezTo>
                      <a:pt x="80314" y="176694"/>
                      <a:pt x="75121" y="180135"/>
                      <a:pt x="75965" y="137681"/>
                    </a:cubicBezTo>
                    <a:cubicBezTo>
                      <a:pt x="76809" y="95228"/>
                      <a:pt x="73368" y="60564"/>
                      <a:pt x="81158" y="45829"/>
                    </a:cubicBezTo>
                    <a:cubicBezTo>
                      <a:pt x="88947" y="31094"/>
                      <a:pt x="95049" y="24148"/>
                      <a:pt x="95049" y="24148"/>
                    </a:cubicBezTo>
                    <a:cubicBezTo>
                      <a:pt x="95049" y="24148"/>
                      <a:pt x="74342" y="9542"/>
                      <a:pt x="52661" y="0"/>
                    </a:cubicBezTo>
                    <a:cubicBezTo>
                      <a:pt x="26825" y="14800"/>
                      <a:pt x="-763" y="45894"/>
                      <a:pt x="16" y="93475"/>
                    </a:cubicBezTo>
                    <a:close/>
                  </a:path>
                </a:pathLst>
              </a:custGeom>
              <a:solidFill>
                <a:srgbClr val="979797"/>
              </a:solidFill>
              <a:ln w="649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0BA0AFD-7CAC-046B-C38D-2C5D6452A9EB}"/>
                  </a:ext>
                </a:extLst>
              </p:cNvPr>
              <p:cNvSpPr/>
              <p:nvPr/>
            </p:nvSpPr>
            <p:spPr>
              <a:xfrm>
                <a:off x="3724064" y="3982775"/>
                <a:ext cx="276011" cy="110950"/>
              </a:xfrm>
              <a:custGeom>
                <a:avLst/>
                <a:gdLst>
                  <a:gd name="connsiteX0" fmla="*/ 0 w 276011"/>
                  <a:gd name="connsiteY0" fmla="*/ 0 h 110950"/>
                  <a:gd name="connsiteX1" fmla="*/ 160596 w 276011"/>
                  <a:gd name="connsiteY1" fmla="*/ 92242 h 110950"/>
                  <a:gd name="connsiteX2" fmla="*/ 211877 w 276011"/>
                  <a:gd name="connsiteY2" fmla="*/ 88217 h 110950"/>
                  <a:gd name="connsiteX3" fmla="*/ 276012 w 276011"/>
                  <a:gd name="connsiteY3" fmla="*/ 81077 h 110950"/>
                  <a:gd name="connsiteX4" fmla="*/ 209475 w 276011"/>
                  <a:gd name="connsiteY4" fmla="*/ 106718 h 110950"/>
                  <a:gd name="connsiteX5" fmla="*/ 151962 w 276011"/>
                  <a:gd name="connsiteY5" fmla="*/ 100161 h 110950"/>
                  <a:gd name="connsiteX6" fmla="*/ 65 w 276011"/>
                  <a:gd name="connsiteY6" fmla="*/ 0 h 1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11" h="110950">
                    <a:moveTo>
                      <a:pt x="0" y="0"/>
                    </a:moveTo>
                    <a:cubicBezTo>
                      <a:pt x="2467" y="3635"/>
                      <a:pt x="148392" y="86205"/>
                      <a:pt x="160596" y="92242"/>
                    </a:cubicBezTo>
                    <a:cubicBezTo>
                      <a:pt x="172799" y="98279"/>
                      <a:pt x="178966" y="99188"/>
                      <a:pt x="211877" y="88217"/>
                    </a:cubicBezTo>
                    <a:cubicBezTo>
                      <a:pt x="244788" y="77247"/>
                      <a:pt x="276012" y="81077"/>
                      <a:pt x="276012" y="81077"/>
                    </a:cubicBezTo>
                    <a:cubicBezTo>
                      <a:pt x="276012" y="81077"/>
                      <a:pt x="225314" y="100616"/>
                      <a:pt x="209475" y="106718"/>
                    </a:cubicBezTo>
                    <a:cubicBezTo>
                      <a:pt x="193637" y="112819"/>
                      <a:pt x="176240" y="113663"/>
                      <a:pt x="151962" y="100161"/>
                    </a:cubicBezTo>
                    <a:cubicBezTo>
                      <a:pt x="118921" y="81726"/>
                      <a:pt x="65" y="0"/>
                      <a:pt x="65" y="0"/>
                    </a:cubicBezTo>
                    <a:close/>
                  </a:path>
                </a:pathLst>
              </a:custGeom>
              <a:solidFill>
                <a:srgbClr val="F2F2F2"/>
              </a:solidFill>
              <a:ln w="6490" cap="flat">
                <a:noFill/>
                <a:prstDash val="solid"/>
                <a:miter/>
              </a:ln>
            </p:spPr>
            <p:txBody>
              <a:bodyPr rtlCol="0" anchor="ctr"/>
              <a:lstStyle/>
              <a:p>
                <a:endParaRPr lang="en-GB"/>
              </a:p>
            </p:txBody>
          </p:sp>
        </p:grpSp>
        <p:grpSp>
          <p:nvGrpSpPr>
            <p:cNvPr id="82" name="Graphic 6">
              <a:extLst>
                <a:ext uri="{FF2B5EF4-FFF2-40B4-BE49-F238E27FC236}">
                  <a16:creationId xmlns:a16="http://schemas.microsoft.com/office/drawing/2014/main" id="{7101A725-C5B7-49C3-F2D2-1516D95B0EBC}"/>
                </a:ext>
              </a:extLst>
            </p:cNvPr>
            <p:cNvGrpSpPr/>
            <p:nvPr/>
          </p:nvGrpSpPr>
          <p:grpSpPr>
            <a:xfrm>
              <a:off x="2042159" y="3196934"/>
              <a:ext cx="649847" cy="1555208"/>
              <a:chOff x="2042159" y="3196934"/>
              <a:chExt cx="649847" cy="1555208"/>
            </a:xfrm>
          </p:grpSpPr>
          <p:sp>
            <p:nvSpPr>
              <p:cNvPr id="83" name="Free-form: Shape 82">
                <a:extLst>
                  <a:ext uri="{FF2B5EF4-FFF2-40B4-BE49-F238E27FC236}">
                    <a16:creationId xmlns:a16="http://schemas.microsoft.com/office/drawing/2014/main" id="{54768D13-261A-8653-34B6-85859269E041}"/>
                  </a:ext>
                </a:extLst>
              </p:cNvPr>
              <p:cNvSpPr/>
              <p:nvPr/>
            </p:nvSpPr>
            <p:spPr>
              <a:xfrm>
                <a:off x="2334528" y="4572449"/>
                <a:ext cx="325309" cy="179694"/>
              </a:xfrm>
              <a:custGeom>
                <a:avLst/>
                <a:gdLst>
                  <a:gd name="connsiteX0" fmla="*/ 0 w 325309"/>
                  <a:gd name="connsiteY0" fmla="*/ 42129 h 179694"/>
                  <a:gd name="connsiteX1" fmla="*/ 57578 w 325309"/>
                  <a:gd name="connsiteY1" fmla="*/ 127749 h 179694"/>
                  <a:gd name="connsiteX2" fmla="*/ 169164 w 325309"/>
                  <a:gd name="connsiteY2" fmla="*/ 178836 h 179694"/>
                  <a:gd name="connsiteX3" fmla="*/ 296005 w 325309"/>
                  <a:gd name="connsiteY3" fmla="*/ 163517 h 179694"/>
                  <a:gd name="connsiteX4" fmla="*/ 321386 w 325309"/>
                  <a:gd name="connsiteY4" fmla="*/ 114832 h 179694"/>
                  <a:gd name="connsiteX5" fmla="*/ 260173 w 325309"/>
                  <a:gd name="connsiteY5" fmla="*/ 0 h 17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9" h="179694">
                    <a:moveTo>
                      <a:pt x="0" y="42129"/>
                    </a:moveTo>
                    <a:lnTo>
                      <a:pt x="57578" y="127749"/>
                    </a:lnTo>
                    <a:cubicBezTo>
                      <a:pt x="82245" y="164425"/>
                      <a:pt x="125348" y="184159"/>
                      <a:pt x="169164" y="178836"/>
                    </a:cubicBezTo>
                    <a:lnTo>
                      <a:pt x="296005" y="163517"/>
                    </a:lnTo>
                    <a:cubicBezTo>
                      <a:pt x="319179" y="160725"/>
                      <a:pt x="332357" y="135474"/>
                      <a:pt x="321386" y="114832"/>
                    </a:cubicBezTo>
                    <a:lnTo>
                      <a:pt x="260173" y="0"/>
                    </a:lnTo>
                  </a:path>
                </a:pathLst>
              </a:custGeom>
              <a:noFill/>
              <a:ln w="25959" cap="flat">
                <a:solidFill>
                  <a:srgbClr val="BBBCBD"/>
                </a:solid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1DAF8208-897B-3001-A0AB-DCF9D33A43EA}"/>
                  </a:ext>
                </a:extLst>
              </p:cNvPr>
              <p:cNvSpPr/>
              <p:nvPr/>
            </p:nvSpPr>
            <p:spPr>
              <a:xfrm>
                <a:off x="2042159" y="3196934"/>
                <a:ext cx="649847" cy="1455552"/>
              </a:xfrm>
              <a:custGeom>
                <a:avLst/>
                <a:gdLst>
                  <a:gd name="connsiteX0" fmla="*/ 0 w 649847"/>
                  <a:gd name="connsiteY0" fmla="*/ 20902 h 1455552"/>
                  <a:gd name="connsiteX1" fmla="*/ 25121 w 649847"/>
                  <a:gd name="connsiteY1" fmla="*/ 1219787 h 1455552"/>
                  <a:gd name="connsiteX2" fmla="*/ 258875 w 649847"/>
                  <a:gd name="connsiteY2" fmla="*/ 1455552 h 1455552"/>
                  <a:gd name="connsiteX3" fmla="*/ 649848 w 649847"/>
                  <a:gd name="connsiteY3" fmla="*/ 1400311 h 1455552"/>
                  <a:gd name="connsiteX4" fmla="*/ 649848 w 649847"/>
                  <a:gd name="connsiteY4" fmla="*/ 251929 h 1455552"/>
                  <a:gd name="connsiteX5" fmla="*/ 407591 w 649847"/>
                  <a:gd name="connsiteY5" fmla="*/ 0 h 1455552"/>
                  <a:gd name="connsiteX6" fmla="*/ 0 w 649847"/>
                  <a:gd name="connsiteY6" fmla="*/ 20902 h 145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847" h="1455552">
                    <a:moveTo>
                      <a:pt x="0" y="20902"/>
                    </a:moveTo>
                    <a:lnTo>
                      <a:pt x="25121" y="1219787"/>
                    </a:lnTo>
                    <a:lnTo>
                      <a:pt x="258875" y="1455552"/>
                    </a:lnTo>
                    <a:lnTo>
                      <a:pt x="649848" y="1400311"/>
                    </a:lnTo>
                    <a:lnTo>
                      <a:pt x="649848" y="251929"/>
                    </a:lnTo>
                    <a:lnTo>
                      <a:pt x="407591" y="0"/>
                    </a:lnTo>
                    <a:lnTo>
                      <a:pt x="0" y="20902"/>
                    </a:lnTo>
                    <a:close/>
                  </a:path>
                </a:pathLst>
              </a:custGeom>
              <a:solidFill>
                <a:srgbClr val="DEDFDF"/>
              </a:solidFill>
              <a:ln w="649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85281DB0-1327-72E5-3DFD-6C812858E196}"/>
                  </a:ext>
                </a:extLst>
              </p:cNvPr>
              <p:cNvSpPr/>
              <p:nvPr/>
            </p:nvSpPr>
            <p:spPr>
              <a:xfrm>
                <a:off x="2292270" y="3446202"/>
                <a:ext cx="399736" cy="1206025"/>
              </a:xfrm>
              <a:custGeom>
                <a:avLst/>
                <a:gdLst>
                  <a:gd name="connsiteX0" fmla="*/ 10386 w 399736"/>
                  <a:gd name="connsiteY0" fmla="*/ 1206026 h 1206025"/>
                  <a:gd name="connsiteX1" fmla="*/ 399737 w 399736"/>
                  <a:gd name="connsiteY1" fmla="*/ 1150979 h 1206025"/>
                  <a:gd name="connsiteX2" fmla="*/ 399737 w 399736"/>
                  <a:gd name="connsiteY2" fmla="*/ 2596 h 1206025"/>
                  <a:gd name="connsiteX3" fmla="*/ 396491 w 399736"/>
                  <a:gd name="connsiteY3" fmla="*/ 0 h 1206025"/>
                  <a:gd name="connsiteX4" fmla="*/ 0 w 399736"/>
                  <a:gd name="connsiteY4" fmla="*/ 18955 h 1206025"/>
                  <a:gd name="connsiteX5" fmla="*/ 10386 w 399736"/>
                  <a:gd name="connsiteY5" fmla="*/ 1205961 h 1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736" h="1206025">
                    <a:moveTo>
                      <a:pt x="10386" y="1206026"/>
                    </a:moveTo>
                    <a:lnTo>
                      <a:pt x="399737" y="1150979"/>
                    </a:lnTo>
                    <a:lnTo>
                      <a:pt x="399737" y="2596"/>
                    </a:lnTo>
                    <a:lnTo>
                      <a:pt x="396491" y="0"/>
                    </a:lnTo>
                    <a:cubicBezTo>
                      <a:pt x="270105" y="5907"/>
                      <a:pt x="0" y="18955"/>
                      <a:pt x="0" y="18955"/>
                    </a:cubicBezTo>
                    <a:lnTo>
                      <a:pt x="10386" y="1205961"/>
                    </a:lnTo>
                    <a:close/>
                  </a:path>
                </a:pathLst>
              </a:custGeom>
              <a:solidFill>
                <a:srgbClr val="BBBCBD"/>
              </a:solidFill>
              <a:ln w="649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74A216DC-DF89-68DB-8268-D03203F3911C}"/>
                  </a:ext>
                </a:extLst>
              </p:cNvPr>
              <p:cNvSpPr/>
              <p:nvPr/>
            </p:nvSpPr>
            <p:spPr>
              <a:xfrm>
                <a:off x="2592364" y="3900011"/>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0" y="0"/>
                      <a:pt x="37390" y="7790"/>
                      <a:pt x="37390" y="17332"/>
                    </a:cubicBezTo>
                    <a:lnTo>
                      <a:pt x="37390" y="416290"/>
                    </a:lnTo>
                    <a:cubicBezTo>
                      <a:pt x="37390" y="425832"/>
                      <a:pt x="29600"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79D11F01-A853-9C06-B769-AB3404F8536F}"/>
                  </a:ext>
                </a:extLst>
              </p:cNvPr>
              <p:cNvSpPr/>
              <p:nvPr/>
            </p:nvSpPr>
            <p:spPr>
              <a:xfrm>
                <a:off x="2597882" y="4115329"/>
                <a:ext cx="31872" cy="218303"/>
              </a:xfrm>
              <a:custGeom>
                <a:avLst/>
                <a:gdLst>
                  <a:gd name="connsiteX0" fmla="*/ 0 w 31872"/>
                  <a:gd name="connsiteY0" fmla="*/ 4479 h 218303"/>
                  <a:gd name="connsiteX1" fmla="*/ 0 w 31872"/>
                  <a:gd name="connsiteY1" fmla="*/ 206489 h 218303"/>
                  <a:gd name="connsiteX2" fmla="*/ 20058 w 31872"/>
                  <a:gd name="connsiteY2" fmla="*/ 218304 h 218303"/>
                  <a:gd name="connsiteX3" fmla="*/ 31872 w 31872"/>
                  <a:gd name="connsiteY3" fmla="*/ 206489 h 218303"/>
                  <a:gd name="connsiteX4" fmla="*/ 31872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8" y="218304"/>
                    </a:cubicBezTo>
                    <a:cubicBezTo>
                      <a:pt x="26550" y="218304"/>
                      <a:pt x="31872" y="213046"/>
                      <a:pt x="31872" y="206489"/>
                    </a:cubicBezTo>
                    <a:lnTo>
                      <a:pt x="31872" y="0"/>
                    </a:lnTo>
                    <a:cubicBezTo>
                      <a:pt x="24862" y="2596"/>
                      <a:pt x="16034" y="4998"/>
                      <a:pt x="0" y="4479"/>
                    </a:cubicBezTo>
                    <a:close/>
                  </a:path>
                </a:pathLst>
              </a:custGeom>
              <a:solidFill>
                <a:srgbClr val="F29EBE"/>
              </a:solidFill>
              <a:ln w="6490" cap="flat">
                <a:noFill/>
                <a:prstDash val="solid"/>
                <a:miter/>
              </a:ln>
            </p:spPr>
            <p:txBody>
              <a:bodyPr rtlCol="0" anchor="ctr"/>
              <a:lstStyle/>
              <a:p>
                <a:endParaRPr lang="en-GB"/>
              </a:p>
            </p:txBody>
          </p:sp>
        </p:grpSp>
      </p:grpSp>
      <p:grpSp>
        <p:nvGrpSpPr>
          <p:cNvPr id="88" name="Graphic 6">
            <a:extLst>
              <a:ext uri="{FF2B5EF4-FFF2-40B4-BE49-F238E27FC236}">
                <a16:creationId xmlns:a16="http://schemas.microsoft.com/office/drawing/2014/main" id="{B025ED21-CF70-2AA7-34FC-9D10CE181C6A}"/>
              </a:ext>
            </a:extLst>
          </p:cNvPr>
          <p:cNvGrpSpPr/>
          <p:nvPr/>
        </p:nvGrpSpPr>
        <p:grpSpPr>
          <a:xfrm>
            <a:off x="5249174" y="1814729"/>
            <a:ext cx="2387920" cy="2815452"/>
            <a:chOff x="5201458" y="1176514"/>
            <a:chExt cx="2387920" cy="2815452"/>
          </a:xfrm>
        </p:grpSpPr>
        <p:sp>
          <p:nvSpPr>
            <p:cNvPr id="89" name="Free-form: Shape 88">
              <a:extLst>
                <a:ext uri="{FF2B5EF4-FFF2-40B4-BE49-F238E27FC236}">
                  <a16:creationId xmlns:a16="http://schemas.microsoft.com/office/drawing/2014/main" id="{CF3C47A0-6466-F24A-4F9D-31458F738A52}"/>
                </a:ext>
              </a:extLst>
            </p:cNvPr>
            <p:cNvSpPr/>
            <p:nvPr/>
          </p:nvSpPr>
          <p:spPr>
            <a:xfrm>
              <a:off x="6908181" y="3324272"/>
              <a:ext cx="655226" cy="597171"/>
            </a:xfrm>
            <a:custGeom>
              <a:avLst/>
              <a:gdLst>
                <a:gd name="connsiteX0" fmla="*/ 398713 w 655226"/>
                <a:gd name="connsiteY0" fmla="*/ 8266 h 597171"/>
                <a:gd name="connsiteX1" fmla="*/ 303745 w 655226"/>
                <a:gd name="connsiteY1" fmla="*/ 23780 h 597171"/>
                <a:gd name="connsiteX2" fmla="*/ 15 w 655226"/>
                <a:gd name="connsiteY2" fmla="*/ 217482 h 597171"/>
                <a:gd name="connsiteX3" fmla="*/ 141007 w 655226"/>
                <a:gd name="connsiteY3" fmla="*/ 587034 h 597171"/>
                <a:gd name="connsiteX4" fmla="*/ 553402 w 655226"/>
                <a:gd name="connsiteY4" fmla="*/ 561328 h 597171"/>
                <a:gd name="connsiteX5" fmla="*/ 646812 w 655226"/>
                <a:gd name="connsiteY5" fmla="*/ 410924 h 597171"/>
                <a:gd name="connsiteX6" fmla="*/ 398778 w 655226"/>
                <a:gd name="connsiteY6" fmla="*/ 8201 h 59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26" h="597171">
                  <a:moveTo>
                    <a:pt x="398713" y="8266"/>
                  </a:moveTo>
                  <a:cubicBezTo>
                    <a:pt x="398713" y="8266"/>
                    <a:pt x="397415" y="-18284"/>
                    <a:pt x="303745" y="23780"/>
                  </a:cubicBezTo>
                  <a:cubicBezTo>
                    <a:pt x="226108" y="58639"/>
                    <a:pt x="-2127" y="152698"/>
                    <a:pt x="15" y="217482"/>
                  </a:cubicBezTo>
                  <a:cubicBezTo>
                    <a:pt x="2157" y="282265"/>
                    <a:pt x="141007" y="587034"/>
                    <a:pt x="141007" y="587034"/>
                  </a:cubicBezTo>
                  <a:cubicBezTo>
                    <a:pt x="141007" y="587034"/>
                    <a:pt x="410073" y="622282"/>
                    <a:pt x="553402" y="561328"/>
                  </a:cubicBezTo>
                  <a:cubicBezTo>
                    <a:pt x="696731" y="500439"/>
                    <a:pt x="646812" y="410924"/>
                    <a:pt x="646812" y="410924"/>
                  </a:cubicBezTo>
                  <a:lnTo>
                    <a:pt x="398778" y="8201"/>
                  </a:lnTo>
                  <a:close/>
                </a:path>
              </a:pathLst>
            </a:custGeom>
            <a:solidFill>
              <a:srgbClr val="9C9000"/>
            </a:solidFill>
            <a:ln w="649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5FBAC427-E145-85F1-B9EB-803869651A15}"/>
                </a:ext>
              </a:extLst>
            </p:cNvPr>
            <p:cNvSpPr/>
            <p:nvPr/>
          </p:nvSpPr>
          <p:spPr>
            <a:xfrm>
              <a:off x="5241721" y="3335203"/>
              <a:ext cx="621935" cy="656763"/>
            </a:xfrm>
            <a:custGeom>
              <a:avLst/>
              <a:gdLst>
                <a:gd name="connsiteX0" fmla="*/ 202418 w 621935"/>
                <a:gd name="connsiteY0" fmla="*/ 10447 h 656763"/>
                <a:gd name="connsiteX1" fmla="*/ 298555 w 621935"/>
                <a:gd name="connsiteY1" fmla="*/ 15446 h 656763"/>
                <a:gd name="connsiteX2" fmla="*/ 621758 w 621935"/>
                <a:gd name="connsiteY2" fmla="*/ 174548 h 656763"/>
                <a:gd name="connsiteX3" fmla="*/ 524388 w 621935"/>
                <a:gd name="connsiteY3" fmla="*/ 621088 h 656763"/>
                <a:gd name="connsiteX4" fmla="*/ 216245 w 621935"/>
                <a:gd name="connsiteY4" fmla="*/ 656271 h 656763"/>
                <a:gd name="connsiteX5" fmla="*/ 136596 w 621935"/>
                <a:gd name="connsiteY5" fmla="*/ 587917 h 656763"/>
                <a:gd name="connsiteX6" fmla="*/ 278 w 621935"/>
                <a:gd name="connsiteY6" fmla="*/ 438032 h 656763"/>
                <a:gd name="connsiteX7" fmla="*/ 202483 w 621935"/>
                <a:gd name="connsiteY7" fmla="*/ 10447 h 6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935" h="656763">
                  <a:moveTo>
                    <a:pt x="202418" y="10447"/>
                  </a:moveTo>
                  <a:cubicBezTo>
                    <a:pt x="202418" y="10447"/>
                    <a:pt x="200730" y="-16102"/>
                    <a:pt x="298555" y="15446"/>
                  </a:cubicBezTo>
                  <a:cubicBezTo>
                    <a:pt x="379567" y="41541"/>
                    <a:pt x="616760" y="109895"/>
                    <a:pt x="621758" y="174548"/>
                  </a:cubicBezTo>
                  <a:cubicBezTo>
                    <a:pt x="626757" y="239202"/>
                    <a:pt x="524388" y="621088"/>
                    <a:pt x="524388" y="621088"/>
                  </a:cubicBezTo>
                  <a:cubicBezTo>
                    <a:pt x="524388" y="621088"/>
                    <a:pt x="359119" y="661658"/>
                    <a:pt x="216245" y="656271"/>
                  </a:cubicBezTo>
                  <a:cubicBezTo>
                    <a:pt x="178725" y="654842"/>
                    <a:pt x="167624" y="597264"/>
                    <a:pt x="136596" y="587917"/>
                  </a:cubicBezTo>
                  <a:cubicBezTo>
                    <a:pt x="-12575" y="543192"/>
                    <a:pt x="278" y="438032"/>
                    <a:pt x="278" y="438032"/>
                  </a:cubicBezTo>
                  <a:lnTo>
                    <a:pt x="202483" y="10447"/>
                  </a:lnTo>
                  <a:close/>
                </a:path>
              </a:pathLst>
            </a:custGeom>
            <a:solidFill>
              <a:srgbClr val="9C9000"/>
            </a:solidFill>
            <a:ln w="6490" cap="flat">
              <a:noFill/>
              <a:prstDash val="solid"/>
              <a:miter/>
            </a:ln>
          </p:spPr>
          <p:txBody>
            <a:bodyPr rtlCol="0" anchor="ctr"/>
            <a:lstStyle/>
            <a:p>
              <a:endParaRPr lang="en-GB"/>
            </a:p>
          </p:txBody>
        </p:sp>
        <p:grpSp>
          <p:nvGrpSpPr>
            <p:cNvPr id="91" name="Graphic 6">
              <a:extLst>
                <a:ext uri="{FF2B5EF4-FFF2-40B4-BE49-F238E27FC236}">
                  <a16:creationId xmlns:a16="http://schemas.microsoft.com/office/drawing/2014/main" id="{EA14774F-7778-2F66-20A4-595E2C9181B5}"/>
                </a:ext>
              </a:extLst>
            </p:cNvPr>
            <p:cNvGrpSpPr/>
            <p:nvPr/>
          </p:nvGrpSpPr>
          <p:grpSpPr>
            <a:xfrm>
              <a:off x="5485938" y="1176514"/>
              <a:ext cx="1788339" cy="2369425"/>
              <a:chOff x="5485938" y="1176514"/>
              <a:chExt cx="1788339" cy="2369425"/>
            </a:xfrm>
          </p:grpSpPr>
          <p:grpSp>
            <p:nvGrpSpPr>
              <p:cNvPr id="92" name="Graphic 6">
                <a:extLst>
                  <a:ext uri="{FF2B5EF4-FFF2-40B4-BE49-F238E27FC236}">
                    <a16:creationId xmlns:a16="http://schemas.microsoft.com/office/drawing/2014/main" id="{D7783E71-873C-67EE-90EB-876738BC9522}"/>
                  </a:ext>
                </a:extLst>
              </p:cNvPr>
              <p:cNvGrpSpPr/>
              <p:nvPr/>
            </p:nvGrpSpPr>
            <p:grpSpPr>
              <a:xfrm>
                <a:off x="5485938" y="2464581"/>
                <a:ext cx="1788339" cy="1081357"/>
                <a:chOff x="5485938" y="2464581"/>
                <a:chExt cx="1788339" cy="1081357"/>
              </a:xfrm>
            </p:grpSpPr>
            <p:sp>
              <p:nvSpPr>
                <p:cNvPr id="93" name="Free-form: Shape 92">
                  <a:extLst>
                    <a:ext uri="{FF2B5EF4-FFF2-40B4-BE49-F238E27FC236}">
                      <a16:creationId xmlns:a16="http://schemas.microsoft.com/office/drawing/2014/main" id="{B8BAC889-8941-B328-09CB-4E65CADBAE34}"/>
                    </a:ext>
                  </a:extLst>
                </p:cNvPr>
                <p:cNvSpPr/>
                <p:nvPr/>
              </p:nvSpPr>
              <p:spPr>
                <a:xfrm>
                  <a:off x="5678113" y="2807065"/>
                  <a:ext cx="393029" cy="724960"/>
                </a:xfrm>
                <a:custGeom>
                  <a:avLst/>
                  <a:gdLst>
                    <a:gd name="connsiteX0" fmla="*/ 293642 w 393029"/>
                    <a:gd name="connsiteY0" fmla="*/ 0 h 724960"/>
                    <a:gd name="connsiteX1" fmla="*/ 87023 w 393029"/>
                    <a:gd name="connsiteY1" fmla="*/ 19863 h 724960"/>
                    <a:gd name="connsiteX2" fmla="*/ 3025 w 393029"/>
                    <a:gd name="connsiteY2" fmla="*/ 261861 h 724960"/>
                    <a:gd name="connsiteX3" fmla="*/ 127854 w 393029"/>
                    <a:gd name="connsiteY3" fmla="*/ 490550 h 724960"/>
                    <a:gd name="connsiteX4" fmla="*/ 1338 w 393029"/>
                    <a:gd name="connsiteY4" fmla="*/ 712619 h 724960"/>
                    <a:gd name="connsiteX5" fmla="*/ 130580 w 393029"/>
                    <a:gd name="connsiteY5" fmla="*/ 692756 h 724960"/>
                    <a:gd name="connsiteX6" fmla="*/ 185302 w 393029"/>
                    <a:gd name="connsiteY6" fmla="*/ 527032 h 724960"/>
                    <a:gd name="connsiteX7" fmla="*/ 221783 w 393029"/>
                    <a:gd name="connsiteY7" fmla="*/ 467376 h 724960"/>
                    <a:gd name="connsiteX8" fmla="*/ 278128 w 393029"/>
                    <a:gd name="connsiteY8" fmla="*/ 447513 h 724960"/>
                    <a:gd name="connsiteX9" fmla="*/ 387507 w 393029"/>
                    <a:gd name="connsiteY9" fmla="*/ 331513 h 724960"/>
                    <a:gd name="connsiteX10" fmla="*/ 293577 w 393029"/>
                    <a:gd name="connsiteY10" fmla="*/ 65 h 7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29" h="724960">
                      <a:moveTo>
                        <a:pt x="293642" y="0"/>
                      </a:moveTo>
                      <a:cubicBezTo>
                        <a:pt x="293642" y="0"/>
                        <a:pt x="143368" y="9932"/>
                        <a:pt x="87023" y="19863"/>
                      </a:cubicBezTo>
                      <a:cubicBezTo>
                        <a:pt x="30678" y="29795"/>
                        <a:pt x="6336" y="215448"/>
                        <a:pt x="3025" y="261861"/>
                      </a:cubicBezTo>
                      <a:cubicBezTo>
                        <a:pt x="-285" y="308274"/>
                        <a:pt x="135838" y="476010"/>
                        <a:pt x="127854" y="490550"/>
                      </a:cubicBezTo>
                      <a:cubicBezTo>
                        <a:pt x="100201" y="541378"/>
                        <a:pt x="17890" y="679513"/>
                        <a:pt x="1338" y="712619"/>
                      </a:cubicBezTo>
                      <a:cubicBezTo>
                        <a:pt x="-15215" y="745790"/>
                        <a:pt x="127269" y="702687"/>
                        <a:pt x="130580" y="692756"/>
                      </a:cubicBezTo>
                      <a:cubicBezTo>
                        <a:pt x="133891" y="682824"/>
                        <a:pt x="168684" y="563513"/>
                        <a:pt x="185302" y="527032"/>
                      </a:cubicBezTo>
                      <a:cubicBezTo>
                        <a:pt x="201920" y="490550"/>
                        <a:pt x="178681" y="490550"/>
                        <a:pt x="221783" y="467376"/>
                      </a:cubicBezTo>
                      <a:cubicBezTo>
                        <a:pt x="233013" y="461339"/>
                        <a:pt x="262419" y="458873"/>
                        <a:pt x="278128" y="447513"/>
                      </a:cubicBezTo>
                      <a:cubicBezTo>
                        <a:pt x="322724" y="415381"/>
                        <a:pt x="363035" y="360918"/>
                        <a:pt x="387507" y="331513"/>
                      </a:cubicBezTo>
                      <a:cubicBezTo>
                        <a:pt x="420678" y="291721"/>
                        <a:pt x="293577" y="65"/>
                        <a:pt x="293577" y="65"/>
                      </a:cubicBezTo>
                      <a:close/>
                    </a:path>
                  </a:pathLst>
                </a:custGeom>
                <a:solidFill>
                  <a:srgbClr val="E7C8BB"/>
                </a:solidFill>
                <a:ln w="649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972E7C52-D84C-DBAC-226A-775490AC1796}"/>
                    </a:ext>
                  </a:extLst>
                </p:cNvPr>
                <p:cNvSpPr/>
                <p:nvPr/>
              </p:nvSpPr>
              <p:spPr>
                <a:xfrm>
                  <a:off x="5485938" y="3062239"/>
                  <a:ext cx="359000" cy="458820"/>
                </a:xfrm>
                <a:custGeom>
                  <a:avLst/>
                  <a:gdLst>
                    <a:gd name="connsiteX0" fmla="*/ 133338 w 359000"/>
                    <a:gd name="connsiteY0" fmla="*/ 0 h 458820"/>
                    <a:gd name="connsiteX1" fmla="*/ 130027 w 359000"/>
                    <a:gd name="connsiteY1" fmla="*/ 106068 h 458820"/>
                    <a:gd name="connsiteX2" fmla="*/ 785 w 359000"/>
                    <a:gd name="connsiteY2" fmla="*/ 361308 h 458820"/>
                    <a:gd name="connsiteX3" fmla="*/ 238367 w 359000"/>
                    <a:gd name="connsiteY3" fmla="*/ 457445 h 458820"/>
                    <a:gd name="connsiteX4" fmla="*/ 358912 w 359000"/>
                    <a:gd name="connsiteY4" fmla="*/ 208242 h 458820"/>
                    <a:gd name="connsiteX5" fmla="*/ 242781 w 359000"/>
                    <a:gd name="connsiteY5" fmla="*/ 36481 h 45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000" h="458820">
                      <a:moveTo>
                        <a:pt x="133338" y="0"/>
                      </a:moveTo>
                      <a:cubicBezTo>
                        <a:pt x="136648" y="49724"/>
                        <a:pt x="136648" y="79584"/>
                        <a:pt x="130027" y="106068"/>
                      </a:cubicBezTo>
                      <a:cubicBezTo>
                        <a:pt x="123406" y="132618"/>
                        <a:pt x="17337" y="338069"/>
                        <a:pt x="785" y="361308"/>
                      </a:cubicBezTo>
                      <a:cubicBezTo>
                        <a:pt x="-15768" y="384547"/>
                        <a:pt x="235057" y="470687"/>
                        <a:pt x="238367" y="457445"/>
                      </a:cubicBezTo>
                      <a:cubicBezTo>
                        <a:pt x="241678" y="444202"/>
                        <a:pt x="355601" y="238037"/>
                        <a:pt x="358912" y="208242"/>
                      </a:cubicBezTo>
                      <a:cubicBezTo>
                        <a:pt x="362222" y="178447"/>
                        <a:pt x="272642" y="29860"/>
                        <a:pt x="242781" y="36481"/>
                      </a:cubicBezTo>
                    </a:path>
                  </a:pathLst>
                </a:custGeom>
                <a:solidFill>
                  <a:srgbClr val="FDE2D2"/>
                </a:solidFill>
                <a:ln w="649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282F1D41-9507-E696-02CA-8EDD03DD37AB}"/>
                    </a:ext>
                  </a:extLst>
                </p:cNvPr>
                <p:cNvSpPr/>
                <p:nvPr/>
              </p:nvSpPr>
              <p:spPr>
                <a:xfrm>
                  <a:off x="5599477" y="2658099"/>
                  <a:ext cx="441232" cy="602969"/>
                </a:xfrm>
                <a:custGeom>
                  <a:avLst/>
                  <a:gdLst>
                    <a:gd name="connsiteX0" fmla="*/ 219797 w 441232"/>
                    <a:gd name="connsiteY0" fmla="*/ 331242 h 602969"/>
                    <a:gd name="connsiteX1" fmla="*/ 215383 w 441232"/>
                    <a:gd name="connsiteY1" fmla="*/ 284829 h 602969"/>
                    <a:gd name="connsiteX2" fmla="*/ 195519 w 441232"/>
                    <a:gd name="connsiteY2" fmla="*/ 225173 h 602969"/>
                    <a:gd name="connsiteX3" fmla="*/ 215383 w 441232"/>
                    <a:gd name="connsiteY3" fmla="*/ 201999 h 602969"/>
                    <a:gd name="connsiteX4" fmla="*/ 277245 w 441232"/>
                    <a:gd name="connsiteY4" fmla="*/ 157793 h 602969"/>
                    <a:gd name="connsiteX5" fmla="*/ 306002 w 441232"/>
                    <a:gd name="connsiteY5" fmla="*/ 126830 h 602969"/>
                    <a:gd name="connsiteX6" fmla="*/ 341379 w 441232"/>
                    <a:gd name="connsiteY6" fmla="*/ 122416 h 602969"/>
                    <a:gd name="connsiteX7" fmla="*/ 440827 w 441232"/>
                    <a:gd name="connsiteY7" fmla="*/ 6415 h 602969"/>
                    <a:gd name="connsiteX8" fmla="*/ 297173 w 441232"/>
                    <a:gd name="connsiteY8" fmla="*/ 8623 h 602969"/>
                    <a:gd name="connsiteX9" fmla="*/ 205451 w 441232"/>
                    <a:gd name="connsiteY9" fmla="*/ 32900 h 602969"/>
                    <a:gd name="connsiteX10" fmla="*/ 76208 w 441232"/>
                    <a:gd name="connsiteY10" fmla="*/ 141176 h 602969"/>
                    <a:gd name="connsiteX11" fmla="*/ 58552 w 441232"/>
                    <a:gd name="connsiteY11" fmla="*/ 156625 h 602969"/>
                    <a:gd name="connsiteX12" fmla="*/ 17656 w 441232"/>
                    <a:gd name="connsiteY12" fmla="*/ 224005 h 602969"/>
                    <a:gd name="connsiteX13" fmla="*/ 13242 w 441232"/>
                    <a:gd name="connsiteY13" fmla="*/ 506833 h 602969"/>
                    <a:gd name="connsiteX14" fmla="*/ 0 w 441232"/>
                    <a:gd name="connsiteY14" fmla="*/ 602969 h 6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1232" h="602969">
                      <a:moveTo>
                        <a:pt x="219797" y="331242"/>
                      </a:moveTo>
                      <a:cubicBezTo>
                        <a:pt x="219797" y="331242"/>
                        <a:pt x="222004" y="304692"/>
                        <a:pt x="215383" y="284829"/>
                      </a:cubicBezTo>
                      <a:cubicBezTo>
                        <a:pt x="208761" y="264965"/>
                        <a:pt x="195519" y="225173"/>
                        <a:pt x="195519" y="225173"/>
                      </a:cubicBezTo>
                      <a:lnTo>
                        <a:pt x="215383" y="201999"/>
                      </a:lnTo>
                      <a:cubicBezTo>
                        <a:pt x="215383" y="201999"/>
                        <a:pt x="254071" y="184343"/>
                        <a:pt x="277245" y="157793"/>
                      </a:cubicBezTo>
                      <a:cubicBezTo>
                        <a:pt x="287956" y="145590"/>
                        <a:pt x="306002" y="126830"/>
                        <a:pt x="306002" y="126830"/>
                      </a:cubicBezTo>
                      <a:cubicBezTo>
                        <a:pt x="306002" y="126830"/>
                        <a:pt x="325281" y="131374"/>
                        <a:pt x="341379" y="122416"/>
                      </a:cubicBezTo>
                      <a:cubicBezTo>
                        <a:pt x="371240" y="105863"/>
                        <a:pt x="447448" y="22968"/>
                        <a:pt x="440827" y="6415"/>
                      </a:cubicBezTo>
                      <a:cubicBezTo>
                        <a:pt x="434206" y="-10138"/>
                        <a:pt x="343587" y="10830"/>
                        <a:pt x="297173" y="8623"/>
                      </a:cubicBezTo>
                      <a:cubicBezTo>
                        <a:pt x="260173" y="6870"/>
                        <a:pt x="245243" y="-206"/>
                        <a:pt x="205451" y="32900"/>
                      </a:cubicBezTo>
                      <a:cubicBezTo>
                        <a:pt x="165659" y="66006"/>
                        <a:pt x="112625" y="108005"/>
                        <a:pt x="76208" y="141176"/>
                      </a:cubicBezTo>
                      <a:cubicBezTo>
                        <a:pt x="69262" y="147472"/>
                        <a:pt x="61213" y="154872"/>
                        <a:pt x="58552" y="156625"/>
                      </a:cubicBezTo>
                      <a:cubicBezTo>
                        <a:pt x="34923" y="172529"/>
                        <a:pt x="22006" y="193106"/>
                        <a:pt x="17656" y="224005"/>
                      </a:cubicBezTo>
                      <a:cubicBezTo>
                        <a:pt x="10775" y="272755"/>
                        <a:pt x="13242" y="456395"/>
                        <a:pt x="13242" y="506833"/>
                      </a:cubicBezTo>
                      <a:cubicBezTo>
                        <a:pt x="13242" y="510143"/>
                        <a:pt x="29795" y="543314"/>
                        <a:pt x="0" y="602969"/>
                      </a:cubicBezTo>
                    </a:path>
                  </a:pathLst>
                </a:custGeom>
                <a:solidFill>
                  <a:srgbClr val="FDE2D2"/>
                </a:solidFill>
                <a:ln w="649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1BD35EF0-E363-8EA3-0304-FEE17EA09FCA}"/>
                    </a:ext>
                  </a:extLst>
                </p:cNvPr>
                <p:cNvSpPr/>
                <p:nvPr/>
              </p:nvSpPr>
              <p:spPr>
                <a:xfrm>
                  <a:off x="5748443" y="2871090"/>
                  <a:ext cx="67347" cy="12576"/>
                </a:xfrm>
                <a:custGeom>
                  <a:avLst/>
                  <a:gdLst>
                    <a:gd name="connsiteX0" fmla="*/ 1893 w 67347"/>
                    <a:gd name="connsiteY0" fmla="*/ 2057 h 12576"/>
                    <a:gd name="connsiteX1" fmla="*/ 64469 w 67347"/>
                    <a:gd name="connsiteY1" fmla="*/ 44 h 12576"/>
                    <a:gd name="connsiteX2" fmla="*/ 67325 w 67347"/>
                    <a:gd name="connsiteY2" fmla="*/ 2057 h 12576"/>
                    <a:gd name="connsiteX3" fmla="*/ 66287 w 67347"/>
                    <a:gd name="connsiteY3" fmla="*/ 4394 h 12576"/>
                    <a:gd name="connsiteX4" fmla="*/ 659 w 67347"/>
                    <a:gd name="connsiteY4" fmla="*/ 4588 h 12576"/>
                    <a:gd name="connsiteX5" fmla="*/ 1958 w 67347"/>
                    <a:gd name="connsiteY5" fmla="*/ 2057 h 12576"/>
                    <a:gd name="connsiteX6" fmla="*/ 1958 w 67347"/>
                    <a:gd name="connsiteY6" fmla="*/ 2057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47" h="12576">
                      <a:moveTo>
                        <a:pt x="1893" y="2057"/>
                      </a:moveTo>
                      <a:cubicBezTo>
                        <a:pt x="22665" y="3225"/>
                        <a:pt x="43827" y="3290"/>
                        <a:pt x="64469" y="44"/>
                      </a:cubicBezTo>
                      <a:cubicBezTo>
                        <a:pt x="65832" y="-215"/>
                        <a:pt x="67130" y="693"/>
                        <a:pt x="67325" y="2057"/>
                      </a:cubicBezTo>
                      <a:cubicBezTo>
                        <a:pt x="67455" y="3030"/>
                        <a:pt x="67001" y="3939"/>
                        <a:pt x="66287" y="4394"/>
                      </a:cubicBezTo>
                      <a:cubicBezTo>
                        <a:pt x="46683" y="15818"/>
                        <a:pt x="20653" y="14715"/>
                        <a:pt x="659" y="4588"/>
                      </a:cubicBezTo>
                      <a:cubicBezTo>
                        <a:pt x="-769" y="3614"/>
                        <a:pt x="335" y="1602"/>
                        <a:pt x="1958" y="2057"/>
                      </a:cubicBezTo>
                      <a:lnTo>
                        <a:pt x="1958" y="2057"/>
                      </a:lnTo>
                      <a:close/>
                    </a:path>
                  </a:pathLst>
                </a:custGeom>
                <a:solidFill>
                  <a:srgbClr val="E7C8BB"/>
                </a:solidFill>
                <a:ln w="649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047AB413-2465-2C86-0B7D-BD5D7DBE3283}"/>
                    </a:ext>
                  </a:extLst>
                </p:cNvPr>
                <p:cNvSpPr/>
                <p:nvPr/>
              </p:nvSpPr>
              <p:spPr>
                <a:xfrm>
                  <a:off x="5857202" y="2739244"/>
                  <a:ext cx="51297" cy="46034"/>
                </a:xfrm>
                <a:custGeom>
                  <a:avLst/>
                  <a:gdLst>
                    <a:gd name="connsiteX0" fmla="*/ 2772 w 51297"/>
                    <a:gd name="connsiteY0" fmla="*/ 700 h 46034"/>
                    <a:gd name="connsiteX1" fmla="*/ 50159 w 51297"/>
                    <a:gd name="connsiteY1" fmla="*/ 41595 h 46034"/>
                    <a:gd name="connsiteX2" fmla="*/ 50873 w 51297"/>
                    <a:gd name="connsiteY2" fmla="*/ 44971 h 46034"/>
                    <a:gd name="connsiteX3" fmla="*/ 48471 w 51297"/>
                    <a:gd name="connsiteY3" fmla="*/ 46010 h 46034"/>
                    <a:gd name="connsiteX4" fmla="*/ 46 w 51297"/>
                    <a:gd name="connsiteY4" fmla="*/ 1739 h 46034"/>
                    <a:gd name="connsiteX5" fmla="*/ 2707 w 51297"/>
                    <a:gd name="connsiteY5" fmla="*/ 700 h 46034"/>
                    <a:gd name="connsiteX6" fmla="*/ 2707 w 51297"/>
                    <a:gd name="connsiteY6" fmla="*/ 700 h 4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97" h="46034">
                      <a:moveTo>
                        <a:pt x="2772" y="700"/>
                      </a:moveTo>
                      <a:cubicBezTo>
                        <a:pt x="17248" y="15630"/>
                        <a:pt x="32762" y="30041"/>
                        <a:pt x="50159" y="41595"/>
                      </a:cubicBezTo>
                      <a:cubicBezTo>
                        <a:pt x="51327" y="42309"/>
                        <a:pt x="51652" y="43867"/>
                        <a:pt x="50873" y="44971"/>
                      </a:cubicBezTo>
                      <a:cubicBezTo>
                        <a:pt x="50354" y="45750"/>
                        <a:pt x="49380" y="46139"/>
                        <a:pt x="48471" y="46010"/>
                      </a:cubicBezTo>
                      <a:cubicBezTo>
                        <a:pt x="26271" y="41141"/>
                        <a:pt x="7965" y="22706"/>
                        <a:pt x="46" y="1739"/>
                      </a:cubicBezTo>
                      <a:cubicBezTo>
                        <a:pt x="-344" y="116"/>
                        <a:pt x="1863" y="-663"/>
                        <a:pt x="2707" y="700"/>
                      </a:cubicBezTo>
                      <a:lnTo>
                        <a:pt x="2707" y="700"/>
                      </a:lnTo>
                      <a:close/>
                    </a:path>
                  </a:pathLst>
                </a:custGeom>
                <a:solidFill>
                  <a:srgbClr val="E7C8BB"/>
                </a:solidFill>
                <a:ln w="649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BFA0F93-340F-252B-6B70-885CB9C6B818}"/>
                    </a:ext>
                  </a:extLst>
                </p:cNvPr>
                <p:cNvSpPr/>
                <p:nvPr/>
              </p:nvSpPr>
              <p:spPr>
                <a:xfrm>
                  <a:off x="6657732" y="2778438"/>
                  <a:ext cx="436261" cy="767501"/>
                </a:xfrm>
                <a:custGeom>
                  <a:avLst/>
                  <a:gdLst>
                    <a:gd name="connsiteX0" fmla="*/ 68512 w 436261"/>
                    <a:gd name="connsiteY0" fmla="*/ 0 h 767501"/>
                    <a:gd name="connsiteX1" fmla="*/ 272989 w 436261"/>
                    <a:gd name="connsiteY1" fmla="*/ 73806 h 767501"/>
                    <a:gd name="connsiteX2" fmla="*/ 383082 w 436261"/>
                    <a:gd name="connsiteY2" fmla="*/ 305093 h 767501"/>
                    <a:gd name="connsiteX3" fmla="*/ 284154 w 436261"/>
                    <a:gd name="connsiteY3" fmla="*/ 546181 h 767501"/>
                    <a:gd name="connsiteX4" fmla="*/ 434363 w 436261"/>
                    <a:gd name="connsiteY4" fmla="*/ 752995 h 767501"/>
                    <a:gd name="connsiteX5" fmla="*/ 303693 w 436261"/>
                    <a:gd name="connsiteY5" fmla="*/ 747477 h 767501"/>
                    <a:gd name="connsiteX6" fmla="*/ 231055 w 436261"/>
                    <a:gd name="connsiteY6" fmla="*/ 588764 h 767501"/>
                    <a:gd name="connsiteX7" fmla="*/ 188276 w 436261"/>
                    <a:gd name="connsiteY7" fmla="*/ 533458 h 767501"/>
                    <a:gd name="connsiteX8" fmla="*/ 130049 w 436261"/>
                    <a:gd name="connsiteY8" fmla="*/ 519891 h 767501"/>
                    <a:gd name="connsiteX9" fmla="*/ 8531 w 436261"/>
                    <a:gd name="connsiteY9" fmla="*/ 416614 h 767501"/>
                    <a:gd name="connsiteX10" fmla="*/ 68447 w 436261"/>
                    <a:gd name="connsiteY10" fmla="*/ 0 h 7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61" h="767501">
                      <a:moveTo>
                        <a:pt x="68512" y="0"/>
                      </a:moveTo>
                      <a:cubicBezTo>
                        <a:pt x="68512" y="0"/>
                        <a:pt x="215865" y="70171"/>
                        <a:pt x="272989" y="73806"/>
                      </a:cubicBezTo>
                      <a:cubicBezTo>
                        <a:pt x="330112" y="77507"/>
                        <a:pt x="374708" y="259329"/>
                        <a:pt x="383082" y="305093"/>
                      </a:cubicBezTo>
                      <a:cubicBezTo>
                        <a:pt x="391456" y="350857"/>
                        <a:pt x="274676" y="532549"/>
                        <a:pt x="284154" y="546181"/>
                      </a:cubicBezTo>
                      <a:cubicBezTo>
                        <a:pt x="317195" y="593633"/>
                        <a:pt x="414240" y="721837"/>
                        <a:pt x="434363" y="752995"/>
                      </a:cubicBezTo>
                      <a:cubicBezTo>
                        <a:pt x="454486" y="784089"/>
                        <a:pt x="308107" y="756955"/>
                        <a:pt x="303693" y="747477"/>
                      </a:cubicBezTo>
                      <a:cubicBezTo>
                        <a:pt x="299279" y="737935"/>
                        <a:pt x="251567" y="623168"/>
                        <a:pt x="231055" y="588764"/>
                      </a:cubicBezTo>
                      <a:cubicBezTo>
                        <a:pt x="210542" y="554360"/>
                        <a:pt x="233651" y="551764"/>
                        <a:pt x="188276" y="533458"/>
                      </a:cubicBezTo>
                      <a:cubicBezTo>
                        <a:pt x="176462" y="528655"/>
                        <a:pt x="146992" y="529433"/>
                        <a:pt x="130049" y="519891"/>
                      </a:cubicBezTo>
                      <a:cubicBezTo>
                        <a:pt x="82208" y="492822"/>
                        <a:pt x="36119" y="443164"/>
                        <a:pt x="8531" y="416614"/>
                      </a:cubicBezTo>
                      <a:cubicBezTo>
                        <a:pt x="-28794" y="380717"/>
                        <a:pt x="68447" y="0"/>
                        <a:pt x="68447" y="0"/>
                      </a:cubicBezTo>
                      <a:close/>
                    </a:path>
                  </a:pathLst>
                </a:custGeom>
                <a:solidFill>
                  <a:srgbClr val="E7C8BB"/>
                </a:solidFill>
                <a:ln w="649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8FCDEEB-CB4E-3260-0447-C32D483EEDB1}"/>
                    </a:ext>
                  </a:extLst>
                </p:cNvPr>
                <p:cNvSpPr/>
                <p:nvPr/>
              </p:nvSpPr>
              <p:spPr>
                <a:xfrm>
                  <a:off x="6900055" y="3070158"/>
                  <a:ext cx="374222" cy="467211"/>
                </a:xfrm>
                <a:custGeom>
                  <a:avLst/>
                  <a:gdLst>
                    <a:gd name="connsiteX0" fmla="*/ 201582 w 374222"/>
                    <a:gd name="connsiteY0" fmla="*/ 0 h 467211"/>
                    <a:gd name="connsiteX1" fmla="*/ 216577 w 374222"/>
                    <a:gd name="connsiteY1" fmla="*/ 105030 h 467211"/>
                    <a:gd name="connsiteX2" fmla="*/ 373148 w 374222"/>
                    <a:gd name="connsiteY2" fmla="*/ 344495 h 467211"/>
                    <a:gd name="connsiteX3" fmla="*/ 147639 w 374222"/>
                    <a:gd name="connsiteY3" fmla="*/ 466208 h 467211"/>
                    <a:gd name="connsiteX4" fmla="*/ 416 w 374222"/>
                    <a:gd name="connsiteY4" fmla="*/ 231741 h 467211"/>
                    <a:gd name="connsiteX5" fmla="*/ 96942 w 374222"/>
                    <a:gd name="connsiteY5" fmla="*/ 48231 h 4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22" h="467211">
                      <a:moveTo>
                        <a:pt x="201582" y="0"/>
                      </a:moveTo>
                      <a:cubicBezTo>
                        <a:pt x="203790" y="49789"/>
                        <a:pt x="207035" y="79454"/>
                        <a:pt x="216577" y="105030"/>
                      </a:cubicBezTo>
                      <a:cubicBezTo>
                        <a:pt x="226055" y="130671"/>
                        <a:pt x="354129" y="323269"/>
                        <a:pt x="373148" y="344495"/>
                      </a:cubicBezTo>
                      <a:cubicBezTo>
                        <a:pt x="392168" y="365722"/>
                        <a:pt x="152378" y="478996"/>
                        <a:pt x="147639" y="466208"/>
                      </a:cubicBezTo>
                      <a:cubicBezTo>
                        <a:pt x="142901" y="453420"/>
                        <a:pt x="6972" y="261082"/>
                        <a:pt x="416" y="231741"/>
                      </a:cubicBezTo>
                      <a:cubicBezTo>
                        <a:pt x="-6141" y="202400"/>
                        <a:pt x="66563" y="44920"/>
                        <a:pt x="96942" y="48231"/>
                      </a:cubicBezTo>
                    </a:path>
                  </a:pathLst>
                </a:custGeom>
                <a:solidFill>
                  <a:srgbClr val="FDE2D2"/>
                </a:solidFill>
                <a:ln w="649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08E9FA97-2ED5-7E04-328C-6E571F2D1742}"/>
                    </a:ext>
                  </a:extLst>
                </p:cNvPr>
                <p:cNvSpPr/>
                <p:nvPr/>
              </p:nvSpPr>
              <p:spPr>
                <a:xfrm>
                  <a:off x="6639258" y="2701480"/>
                  <a:ext cx="503988" cy="564067"/>
                </a:xfrm>
                <a:custGeom>
                  <a:avLst/>
                  <a:gdLst>
                    <a:gd name="connsiteX0" fmla="*/ 255565 w 503988"/>
                    <a:gd name="connsiteY0" fmla="*/ 318175 h 564067"/>
                    <a:gd name="connsiteX1" fmla="*/ 254851 w 503988"/>
                    <a:gd name="connsiteY1" fmla="*/ 271568 h 564067"/>
                    <a:gd name="connsiteX2" fmla="*/ 268028 w 503988"/>
                    <a:gd name="connsiteY2" fmla="*/ 210095 h 564067"/>
                    <a:gd name="connsiteX3" fmla="*/ 245698 w 503988"/>
                    <a:gd name="connsiteY3" fmla="*/ 189193 h 564067"/>
                    <a:gd name="connsiteX4" fmla="*/ 179357 w 503988"/>
                    <a:gd name="connsiteY4" fmla="*/ 152062 h 564067"/>
                    <a:gd name="connsiteX5" fmla="*/ 147420 w 503988"/>
                    <a:gd name="connsiteY5" fmla="*/ 124474 h 564067"/>
                    <a:gd name="connsiteX6" fmla="*/ 111782 w 503988"/>
                    <a:gd name="connsiteY6" fmla="*/ 123955 h 564067"/>
                    <a:gd name="connsiteX7" fmla="*/ 196 w 503988"/>
                    <a:gd name="connsiteY7" fmla="*/ 19574 h 564067"/>
                    <a:gd name="connsiteX8" fmla="*/ 143200 w 503988"/>
                    <a:gd name="connsiteY8" fmla="*/ 5942 h 564067"/>
                    <a:gd name="connsiteX9" fmla="*/ 237000 w 503988"/>
                    <a:gd name="connsiteY9" fmla="*/ 20028 h 564067"/>
                    <a:gd name="connsiteX10" fmla="*/ 377408 w 503988"/>
                    <a:gd name="connsiteY10" fmla="*/ 113439 h 564067"/>
                    <a:gd name="connsiteX11" fmla="*/ 396687 w 503988"/>
                    <a:gd name="connsiteY11" fmla="*/ 126876 h 564067"/>
                    <a:gd name="connsiteX12" fmla="*/ 444723 w 503988"/>
                    <a:gd name="connsiteY12" fmla="*/ 189387 h 564067"/>
                    <a:gd name="connsiteX13" fmla="*/ 480230 w 503988"/>
                    <a:gd name="connsiteY13" fmla="*/ 470008 h 564067"/>
                    <a:gd name="connsiteX14" fmla="*/ 503989 w 503988"/>
                    <a:gd name="connsiteY14" fmla="*/ 564067 h 5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88" h="564067">
                      <a:moveTo>
                        <a:pt x="255565" y="318175"/>
                      </a:moveTo>
                      <a:cubicBezTo>
                        <a:pt x="255565" y="318175"/>
                        <a:pt x="250437" y="292080"/>
                        <a:pt x="254851" y="271568"/>
                      </a:cubicBezTo>
                      <a:lnTo>
                        <a:pt x="268028" y="210095"/>
                      </a:lnTo>
                      <a:lnTo>
                        <a:pt x="245698" y="189193"/>
                      </a:lnTo>
                      <a:cubicBezTo>
                        <a:pt x="245698" y="189193"/>
                        <a:pt x="205322" y="175885"/>
                        <a:pt x="179357" y="152062"/>
                      </a:cubicBezTo>
                      <a:cubicBezTo>
                        <a:pt x="167413" y="141092"/>
                        <a:pt x="147420" y="124474"/>
                        <a:pt x="147420" y="124474"/>
                      </a:cubicBezTo>
                      <a:cubicBezTo>
                        <a:pt x="147420" y="124474"/>
                        <a:pt x="128790" y="131095"/>
                        <a:pt x="111782" y="123955"/>
                      </a:cubicBezTo>
                      <a:cubicBezTo>
                        <a:pt x="80299" y="110777"/>
                        <a:pt x="-4608" y="36776"/>
                        <a:pt x="196" y="19574"/>
                      </a:cubicBezTo>
                      <a:cubicBezTo>
                        <a:pt x="5000" y="2372"/>
                        <a:pt x="97306" y="13277"/>
                        <a:pt x="143200" y="5942"/>
                      </a:cubicBezTo>
                      <a:cubicBezTo>
                        <a:pt x="179811" y="100"/>
                        <a:pt x="193832" y="-8534"/>
                        <a:pt x="237000" y="20028"/>
                      </a:cubicBezTo>
                      <a:cubicBezTo>
                        <a:pt x="280167" y="48590"/>
                        <a:pt x="337551" y="84487"/>
                        <a:pt x="377408" y="113439"/>
                      </a:cubicBezTo>
                      <a:cubicBezTo>
                        <a:pt x="385003" y="118956"/>
                        <a:pt x="393831" y="125383"/>
                        <a:pt x="396687" y="126876"/>
                      </a:cubicBezTo>
                      <a:cubicBezTo>
                        <a:pt x="421938" y="140053"/>
                        <a:pt x="436998" y="159138"/>
                        <a:pt x="444723" y="189387"/>
                      </a:cubicBezTo>
                      <a:cubicBezTo>
                        <a:pt x="456927" y="237099"/>
                        <a:pt x="474713" y="419830"/>
                        <a:pt x="480230" y="470008"/>
                      </a:cubicBezTo>
                      <a:cubicBezTo>
                        <a:pt x="480620" y="473318"/>
                        <a:pt x="467767" y="508047"/>
                        <a:pt x="503989" y="564067"/>
                      </a:cubicBezTo>
                    </a:path>
                  </a:pathLst>
                </a:custGeom>
                <a:solidFill>
                  <a:srgbClr val="FDE2D2"/>
                </a:solidFill>
                <a:ln w="649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E854F69-CF0B-54B8-6B21-8CC92451121D}"/>
                    </a:ext>
                  </a:extLst>
                </p:cNvPr>
                <p:cNvSpPr/>
                <p:nvPr/>
              </p:nvSpPr>
              <p:spPr>
                <a:xfrm>
                  <a:off x="5873412" y="2464581"/>
                  <a:ext cx="907511" cy="1075706"/>
                </a:xfrm>
                <a:custGeom>
                  <a:avLst/>
                  <a:gdLst>
                    <a:gd name="connsiteX0" fmla="*/ 893014 w 907511"/>
                    <a:gd name="connsiteY0" fmla="*/ 80882 h 1075706"/>
                    <a:gd name="connsiteX1" fmla="*/ 822647 w 907511"/>
                    <a:gd name="connsiteY1" fmla="*/ 923977 h 1075706"/>
                    <a:gd name="connsiteX2" fmla="*/ 794345 w 907511"/>
                    <a:gd name="connsiteY2" fmla="*/ 1054453 h 1075706"/>
                    <a:gd name="connsiteX3" fmla="*/ 776039 w 907511"/>
                    <a:gd name="connsiteY3" fmla="*/ 1038809 h 1075706"/>
                    <a:gd name="connsiteX4" fmla="*/ 740857 w 907511"/>
                    <a:gd name="connsiteY4" fmla="*/ 1075550 h 1075706"/>
                    <a:gd name="connsiteX5" fmla="*/ 716449 w 907511"/>
                    <a:gd name="connsiteY5" fmla="*/ 1041795 h 1075706"/>
                    <a:gd name="connsiteX6" fmla="*/ 673476 w 907511"/>
                    <a:gd name="connsiteY6" fmla="*/ 1058672 h 1075706"/>
                    <a:gd name="connsiteX7" fmla="*/ 653937 w 907511"/>
                    <a:gd name="connsiteY7" fmla="*/ 1043807 h 1075706"/>
                    <a:gd name="connsiteX8" fmla="*/ 621675 w 907511"/>
                    <a:gd name="connsiteY8" fmla="*/ 1027903 h 1075706"/>
                    <a:gd name="connsiteX9" fmla="*/ 583571 w 907511"/>
                    <a:gd name="connsiteY9" fmla="*/ 1048740 h 1075706"/>
                    <a:gd name="connsiteX10" fmla="*/ 568901 w 907511"/>
                    <a:gd name="connsiteY10" fmla="*/ 1011026 h 1075706"/>
                    <a:gd name="connsiteX11" fmla="*/ 521968 w 907511"/>
                    <a:gd name="connsiteY11" fmla="*/ 1038809 h 1075706"/>
                    <a:gd name="connsiteX12" fmla="*/ 489707 w 907511"/>
                    <a:gd name="connsiteY12" fmla="*/ 996096 h 1075706"/>
                    <a:gd name="connsiteX13" fmla="*/ 449655 w 907511"/>
                    <a:gd name="connsiteY13" fmla="*/ 1026865 h 1075706"/>
                    <a:gd name="connsiteX14" fmla="*/ 424274 w 907511"/>
                    <a:gd name="connsiteY14" fmla="*/ 997069 h 1075706"/>
                    <a:gd name="connsiteX15" fmla="*/ 382275 w 907511"/>
                    <a:gd name="connsiteY15" fmla="*/ 1022905 h 1075706"/>
                    <a:gd name="connsiteX16" fmla="*/ 364683 w 907511"/>
                    <a:gd name="connsiteY16" fmla="*/ 986164 h 1075706"/>
                    <a:gd name="connsiteX17" fmla="*/ 319763 w 907511"/>
                    <a:gd name="connsiteY17" fmla="*/ 1009013 h 1075706"/>
                    <a:gd name="connsiteX18" fmla="*/ 297303 w 907511"/>
                    <a:gd name="connsiteY18" fmla="*/ 979218 h 1075706"/>
                    <a:gd name="connsiteX19" fmla="*/ 254331 w 907511"/>
                    <a:gd name="connsiteY19" fmla="*/ 1003042 h 1075706"/>
                    <a:gd name="connsiteX20" fmla="*/ 233818 w 907511"/>
                    <a:gd name="connsiteY20" fmla="*/ 962341 h 1075706"/>
                    <a:gd name="connsiteX21" fmla="*/ 187924 w 907511"/>
                    <a:gd name="connsiteY21" fmla="*/ 987138 h 1075706"/>
                    <a:gd name="connsiteX22" fmla="*/ 159557 w 907511"/>
                    <a:gd name="connsiteY22" fmla="*/ 955395 h 1075706"/>
                    <a:gd name="connsiteX23" fmla="*/ 115611 w 907511"/>
                    <a:gd name="connsiteY23" fmla="*/ 974285 h 1075706"/>
                    <a:gd name="connsiteX24" fmla="*/ 92177 w 907511"/>
                    <a:gd name="connsiteY24" fmla="*/ 946502 h 1075706"/>
                    <a:gd name="connsiteX25" fmla="*/ 53099 w 907511"/>
                    <a:gd name="connsiteY25" fmla="*/ 960393 h 1075706"/>
                    <a:gd name="connsiteX26" fmla="*/ 27718 w 907511"/>
                    <a:gd name="connsiteY26" fmla="*/ 937544 h 1075706"/>
                    <a:gd name="connsiteX27" fmla="*/ 0 w 907511"/>
                    <a:gd name="connsiteY27" fmla="*/ 921705 h 1075706"/>
                    <a:gd name="connsiteX28" fmla="*/ 92502 w 907511"/>
                    <a:gd name="connsiteY28" fmla="*/ 127100 h 1075706"/>
                    <a:gd name="connsiteX29" fmla="*/ 75105 w 907511"/>
                    <a:gd name="connsiteY29" fmla="*/ 0 h 1075706"/>
                    <a:gd name="connsiteX30" fmla="*/ 893078 w 907511"/>
                    <a:gd name="connsiteY30" fmla="*/ 80817 h 107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511" h="1075706">
                      <a:moveTo>
                        <a:pt x="893014" y="80882"/>
                      </a:moveTo>
                      <a:cubicBezTo>
                        <a:pt x="917291" y="25771"/>
                        <a:pt x="921251" y="394673"/>
                        <a:pt x="822647" y="923977"/>
                      </a:cubicBezTo>
                      <a:cubicBezTo>
                        <a:pt x="805121" y="1018101"/>
                        <a:pt x="794345" y="1054453"/>
                        <a:pt x="794345" y="1054453"/>
                      </a:cubicBezTo>
                      <a:cubicBezTo>
                        <a:pt x="794345" y="1054453"/>
                        <a:pt x="794605" y="1039847"/>
                        <a:pt x="776039" y="1038809"/>
                      </a:cubicBezTo>
                      <a:cubicBezTo>
                        <a:pt x="757474" y="1037770"/>
                        <a:pt x="755527" y="1078536"/>
                        <a:pt x="740857" y="1075550"/>
                      </a:cubicBezTo>
                      <a:cubicBezTo>
                        <a:pt x="717163" y="1070746"/>
                        <a:pt x="725212" y="1046793"/>
                        <a:pt x="716449" y="1041795"/>
                      </a:cubicBezTo>
                      <a:cubicBezTo>
                        <a:pt x="703077" y="1034265"/>
                        <a:pt x="688082" y="1039782"/>
                        <a:pt x="673476" y="1058672"/>
                      </a:cubicBezTo>
                      <a:cubicBezTo>
                        <a:pt x="658806" y="1077562"/>
                        <a:pt x="654911" y="1062632"/>
                        <a:pt x="653937" y="1043807"/>
                      </a:cubicBezTo>
                      <a:cubicBezTo>
                        <a:pt x="652964" y="1024917"/>
                        <a:pt x="648095" y="1019010"/>
                        <a:pt x="621675" y="1027903"/>
                      </a:cubicBezTo>
                      <a:cubicBezTo>
                        <a:pt x="595320" y="1036861"/>
                        <a:pt x="603110" y="1051727"/>
                        <a:pt x="583571" y="1048740"/>
                      </a:cubicBezTo>
                      <a:cubicBezTo>
                        <a:pt x="564032" y="1045754"/>
                        <a:pt x="589414" y="1026930"/>
                        <a:pt x="568901" y="1011026"/>
                      </a:cubicBezTo>
                      <a:cubicBezTo>
                        <a:pt x="548388" y="995122"/>
                        <a:pt x="546441" y="1034849"/>
                        <a:pt x="521968" y="1038809"/>
                      </a:cubicBezTo>
                      <a:cubicBezTo>
                        <a:pt x="497561" y="1042769"/>
                        <a:pt x="513205" y="1010052"/>
                        <a:pt x="489707" y="996096"/>
                      </a:cubicBezTo>
                      <a:cubicBezTo>
                        <a:pt x="466208" y="982139"/>
                        <a:pt x="470168" y="1027838"/>
                        <a:pt x="449655" y="1026865"/>
                      </a:cubicBezTo>
                      <a:cubicBezTo>
                        <a:pt x="429142" y="1025891"/>
                        <a:pt x="446734" y="1009013"/>
                        <a:pt x="424274" y="997069"/>
                      </a:cubicBezTo>
                      <a:cubicBezTo>
                        <a:pt x="401814" y="985125"/>
                        <a:pt x="401619" y="1023944"/>
                        <a:pt x="382275" y="1022905"/>
                      </a:cubicBezTo>
                      <a:cubicBezTo>
                        <a:pt x="363710" y="1021931"/>
                        <a:pt x="382275" y="994148"/>
                        <a:pt x="364683" y="986164"/>
                      </a:cubicBezTo>
                      <a:cubicBezTo>
                        <a:pt x="334823" y="972662"/>
                        <a:pt x="340276" y="1005054"/>
                        <a:pt x="319763" y="1009013"/>
                      </a:cubicBezTo>
                      <a:cubicBezTo>
                        <a:pt x="299251" y="1012973"/>
                        <a:pt x="313921" y="995122"/>
                        <a:pt x="297303" y="979218"/>
                      </a:cubicBezTo>
                      <a:cubicBezTo>
                        <a:pt x="280685" y="963314"/>
                        <a:pt x="277764" y="1003042"/>
                        <a:pt x="254331" y="1003042"/>
                      </a:cubicBezTo>
                      <a:cubicBezTo>
                        <a:pt x="230897" y="1003042"/>
                        <a:pt x="249462" y="982204"/>
                        <a:pt x="233818" y="962341"/>
                      </a:cubicBezTo>
                      <a:cubicBezTo>
                        <a:pt x="218174" y="942477"/>
                        <a:pt x="211358" y="973246"/>
                        <a:pt x="187924" y="987138"/>
                      </a:cubicBezTo>
                      <a:cubicBezTo>
                        <a:pt x="164490" y="1001029"/>
                        <a:pt x="174227" y="975194"/>
                        <a:pt x="159557" y="955395"/>
                      </a:cubicBezTo>
                      <a:cubicBezTo>
                        <a:pt x="144887" y="935532"/>
                        <a:pt x="135150" y="969287"/>
                        <a:pt x="115611" y="974285"/>
                      </a:cubicBezTo>
                      <a:cubicBezTo>
                        <a:pt x="96072" y="979218"/>
                        <a:pt x="108795" y="962341"/>
                        <a:pt x="92177" y="946502"/>
                      </a:cubicBezTo>
                      <a:cubicBezTo>
                        <a:pt x="75559" y="930598"/>
                        <a:pt x="66796" y="940530"/>
                        <a:pt x="53099" y="960393"/>
                      </a:cubicBezTo>
                      <a:cubicBezTo>
                        <a:pt x="39402" y="980257"/>
                        <a:pt x="38429" y="956434"/>
                        <a:pt x="27718" y="937544"/>
                      </a:cubicBezTo>
                      <a:cubicBezTo>
                        <a:pt x="16942" y="918654"/>
                        <a:pt x="0" y="921705"/>
                        <a:pt x="0" y="921705"/>
                      </a:cubicBezTo>
                      <a:cubicBezTo>
                        <a:pt x="0" y="921705"/>
                        <a:pt x="102953" y="211877"/>
                        <a:pt x="92502" y="127100"/>
                      </a:cubicBezTo>
                      <a:cubicBezTo>
                        <a:pt x="82050" y="42324"/>
                        <a:pt x="75105" y="0"/>
                        <a:pt x="75105" y="0"/>
                      </a:cubicBezTo>
                      <a:lnTo>
                        <a:pt x="893078" y="80817"/>
                      </a:lnTo>
                      <a:close/>
                    </a:path>
                  </a:pathLst>
                </a:custGeom>
                <a:solidFill>
                  <a:srgbClr val="CFEAF3"/>
                </a:solidFill>
                <a:ln w="649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FAFA4BDF-C650-561C-CF9B-7BC9081ED72F}"/>
                    </a:ext>
                  </a:extLst>
                </p:cNvPr>
                <p:cNvSpPr/>
                <p:nvPr/>
              </p:nvSpPr>
              <p:spPr>
                <a:xfrm>
                  <a:off x="5948387" y="2464581"/>
                  <a:ext cx="835889" cy="194740"/>
                </a:xfrm>
                <a:custGeom>
                  <a:avLst/>
                  <a:gdLst>
                    <a:gd name="connsiteX0" fmla="*/ 0 w 835889"/>
                    <a:gd name="connsiteY0" fmla="*/ 65 h 194740"/>
                    <a:gd name="connsiteX1" fmla="*/ 14086 w 835889"/>
                    <a:gd name="connsiteY1" fmla="*/ 98733 h 194740"/>
                    <a:gd name="connsiteX2" fmla="*/ 835890 w 835889"/>
                    <a:gd name="connsiteY2" fmla="*/ 194740 h 194740"/>
                    <a:gd name="connsiteX3" fmla="*/ 823102 w 835889"/>
                    <a:gd name="connsiteY3" fmla="*/ 84063 h 194740"/>
                    <a:gd name="connsiteX4" fmla="*/ 0 w 835889"/>
                    <a:gd name="connsiteY4" fmla="*/ 0 h 19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9" h="194740">
                      <a:moveTo>
                        <a:pt x="0" y="65"/>
                      </a:moveTo>
                      <a:lnTo>
                        <a:pt x="14086" y="98733"/>
                      </a:lnTo>
                      <a:lnTo>
                        <a:pt x="835890" y="194740"/>
                      </a:lnTo>
                      <a:cubicBezTo>
                        <a:pt x="835890" y="194740"/>
                        <a:pt x="832709" y="97110"/>
                        <a:pt x="823102" y="84063"/>
                      </a:cubicBezTo>
                      <a:cubicBezTo>
                        <a:pt x="813495" y="71015"/>
                        <a:pt x="0" y="0"/>
                        <a:pt x="0" y="0"/>
                      </a:cubicBezTo>
                      <a:close/>
                    </a:path>
                  </a:pathLst>
                </a:custGeom>
                <a:solidFill>
                  <a:srgbClr val="94D3E5"/>
                </a:solidFill>
                <a:ln w="6490" cap="flat">
                  <a:noFill/>
                  <a:prstDash val="solid"/>
                  <a:miter/>
                </a:ln>
              </p:spPr>
              <p:txBody>
                <a:bodyPr rtlCol="0" anchor="ctr"/>
                <a:lstStyle/>
                <a:p>
                  <a:endParaRPr lang="en-GB"/>
                </a:p>
              </p:txBody>
            </p:sp>
          </p:grpSp>
          <p:sp>
            <p:nvSpPr>
              <p:cNvPr id="103" name="Free-form: Shape 102">
                <a:extLst>
                  <a:ext uri="{FF2B5EF4-FFF2-40B4-BE49-F238E27FC236}">
                    <a16:creationId xmlns:a16="http://schemas.microsoft.com/office/drawing/2014/main" id="{E92E5061-42DE-3EA1-A871-0205EE802864}"/>
                  </a:ext>
                </a:extLst>
              </p:cNvPr>
              <p:cNvSpPr/>
              <p:nvPr/>
            </p:nvSpPr>
            <p:spPr>
              <a:xfrm>
                <a:off x="6623326" y="1199028"/>
                <a:ext cx="390732" cy="1364546"/>
              </a:xfrm>
              <a:custGeom>
                <a:avLst/>
                <a:gdLst>
                  <a:gd name="connsiteX0" fmla="*/ 76433 w 390732"/>
                  <a:gd name="connsiteY0" fmla="*/ 1364547 h 1364546"/>
                  <a:gd name="connsiteX1" fmla="*/ 382110 w 390732"/>
                  <a:gd name="connsiteY1" fmla="*/ 1265684 h 1364546"/>
                  <a:gd name="connsiteX2" fmla="*/ 377112 w 390732"/>
                  <a:gd name="connsiteY2" fmla="*/ 435701 h 1364546"/>
                  <a:gd name="connsiteX3" fmla="*/ 321546 w 390732"/>
                  <a:gd name="connsiteY3" fmla="*/ 3118 h 1364546"/>
                  <a:gd name="connsiteX4" fmla="*/ 111226 w 390732"/>
                  <a:gd name="connsiteY4" fmla="*/ 33108 h 1364546"/>
                  <a:gd name="connsiteX5" fmla="*/ 1912 w 390732"/>
                  <a:gd name="connsiteY5" fmla="*/ 696588 h 1364546"/>
                  <a:gd name="connsiteX6" fmla="*/ 57932 w 390732"/>
                  <a:gd name="connsiteY6" fmla="*/ 1343320 h 13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732" h="1364546">
                    <a:moveTo>
                      <a:pt x="76433" y="1364547"/>
                    </a:moveTo>
                    <a:lnTo>
                      <a:pt x="382110" y="1265684"/>
                    </a:lnTo>
                    <a:cubicBezTo>
                      <a:pt x="382110" y="1265684"/>
                      <a:pt x="404505" y="721450"/>
                      <a:pt x="377112" y="435701"/>
                    </a:cubicBezTo>
                    <a:cubicBezTo>
                      <a:pt x="349783" y="149952"/>
                      <a:pt x="321546" y="3118"/>
                      <a:pt x="321546" y="3118"/>
                    </a:cubicBezTo>
                    <a:cubicBezTo>
                      <a:pt x="321546" y="3118"/>
                      <a:pt x="173608" y="-14278"/>
                      <a:pt x="111226" y="33108"/>
                    </a:cubicBezTo>
                    <a:cubicBezTo>
                      <a:pt x="-23534" y="135477"/>
                      <a:pt x="1912" y="572344"/>
                      <a:pt x="1912" y="696588"/>
                    </a:cubicBezTo>
                    <a:cubicBezTo>
                      <a:pt x="1912" y="820832"/>
                      <a:pt x="57932" y="1343320"/>
                      <a:pt x="57932" y="1343320"/>
                    </a:cubicBezTo>
                  </a:path>
                </a:pathLst>
              </a:custGeom>
              <a:solidFill>
                <a:srgbClr val="BBBCBD"/>
              </a:solidFill>
              <a:ln w="649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771462B0-5353-473D-34DE-42CEA39C8FB4}"/>
                  </a:ext>
                </a:extLst>
              </p:cNvPr>
              <p:cNvSpPr/>
              <p:nvPr/>
            </p:nvSpPr>
            <p:spPr>
              <a:xfrm>
                <a:off x="5804114" y="1176514"/>
                <a:ext cx="1137447" cy="1386801"/>
              </a:xfrm>
              <a:custGeom>
                <a:avLst/>
                <a:gdLst>
                  <a:gd name="connsiteX0" fmla="*/ 1137318 w 1137447"/>
                  <a:gd name="connsiteY0" fmla="*/ 25568 h 1386801"/>
                  <a:gd name="connsiteX1" fmla="*/ 823202 w 1137447"/>
                  <a:gd name="connsiteY1" fmla="*/ 316 h 1386801"/>
                  <a:gd name="connsiteX2" fmla="*/ 350178 w 1137447"/>
                  <a:gd name="connsiteY2" fmla="*/ 18362 h 1386801"/>
                  <a:gd name="connsiteX3" fmla="*/ 122721 w 1137447"/>
                  <a:gd name="connsiteY3" fmla="*/ 112227 h 1386801"/>
                  <a:gd name="connsiteX4" fmla="*/ 7176 w 1137447"/>
                  <a:gd name="connsiteY4" fmla="*/ 513002 h 1386801"/>
                  <a:gd name="connsiteX5" fmla="*/ 10811 w 1137447"/>
                  <a:gd name="connsiteY5" fmla="*/ 1159345 h 1386801"/>
                  <a:gd name="connsiteX6" fmla="*/ 10811 w 1137447"/>
                  <a:gd name="connsiteY6" fmla="*/ 1274890 h 1386801"/>
                  <a:gd name="connsiteX7" fmla="*/ 895450 w 1137447"/>
                  <a:gd name="connsiteY7" fmla="*/ 1386801 h 1386801"/>
                  <a:gd name="connsiteX8" fmla="*/ 888245 w 1137447"/>
                  <a:gd name="connsiteY8" fmla="*/ 993231 h 1386801"/>
                  <a:gd name="connsiteX9" fmla="*/ 841313 w 1137447"/>
                  <a:gd name="connsiteY9" fmla="*/ 332478 h 1386801"/>
                  <a:gd name="connsiteX10" fmla="*/ 978540 w 1137447"/>
                  <a:gd name="connsiteY10" fmla="*/ 65295 h 1386801"/>
                  <a:gd name="connsiteX11" fmla="*/ 1137447 w 1137447"/>
                  <a:gd name="connsiteY11" fmla="*/ 25568 h 138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447" h="1386801">
                    <a:moveTo>
                      <a:pt x="1137318" y="25568"/>
                    </a:moveTo>
                    <a:cubicBezTo>
                      <a:pt x="1137318" y="25568"/>
                      <a:pt x="1068704" y="-3319"/>
                      <a:pt x="823202" y="316"/>
                    </a:cubicBezTo>
                    <a:cubicBezTo>
                      <a:pt x="577634" y="3952"/>
                      <a:pt x="447678" y="3952"/>
                      <a:pt x="350178" y="18362"/>
                    </a:cubicBezTo>
                    <a:cubicBezTo>
                      <a:pt x="252678" y="32773"/>
                      <a:pt x="173224" y="54454"/>
                      <a:pt x="122721" y="112227"/>
                    </a:cubicBezTo>
                    <a:cubicBezTo>
                      <a:pt x="72154" y="170000"/>
                      <a:pt x="25221" y="346954"/>
                      <a:pt x="7176" y="513002"/>
                    </a:cubicBezTo>
                    <a:cubicBezTo>
                      <a:pt x="-10871" y="679116"/>
                      <a:pt x="10811" y="1072685"/>
                      <a:pt x="10811" y="1159345"/>
                    </a:cubicBezTo>
                    <a:lnTo>
                      <a:pt x="10811" y="1274890"/>
                    </a:lnTo>
                    <a:lnTo>
                      <a:pt x="895450" y="1386801"/>
                    </a:lnTo>
                    <a:cubicBezTo>
                      <a:pt x="895450" y="1386801"/>
                      <a:pt x="917131" y="1227893"/>
                      <a:pt x="888245" y="993231"/>
                    </a:cubicBezTo>
                    <a:cubicBezTo>
                      <a:pt x="859358" y="758505"/>
                      <a:pt x="805221" y="523843"/>
                      <a:pt x="841313" y="332478"/>
                    </a:cubicBezTo>
                    <a:cubicBezTo>
                      <a:pt x="877404" y="141114"/>
                      <a:pt x="899085" y="108592"/>
                      <a:pt x="978540" y="65295"/>
                    </a:cubicBezTo>
                    <a:cubicBezTo>
                      <a:pt x="1057994" y="21933"/>
                      <a:pt x="1137447" y="25568"/>
                      <a:pt x="1137447" y="25568"/>
                    </a:cubicBezTo>
                    <a:close/>
                  </a:path>
                </a:pathLst>
              </a:custGeom>
              <a:solidFill>
                <a:srgbClr val="DEDFDF"/>
              </a:solidFill>
              <a:ln w="649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BBF1C151-76C8-3DA7-E026-E0B2BD4BBEC3}"/>
                  </a:ext>
                </a:extLst>
              </p:cNvPr>
              <p:cNvSpPr/>
              <p:nvPr/>
            </p:nvSpPr>
            <p:spPr>
              <a:xfrm rot="-5155800">
                <a:off x="6146707" y="1466018"/>
                <a:ext cx="151637" cy="689639"/>
              </a:xfrm>
              <a:custGeom>
                <a:avLst/>
                <a:gdLst>
                  <a:gd name="connsiteX0" fmla="*/ 151638 w 151637"/>
                  <a:gd name="connsiteY0" fmla="*/ 344820 h 689639"/>
                  <a:gd name="connsiteX1" fmla="*/ 75819 w 151637"/>
                  <a:gd name="connsiteY1" fmla="*/ 689640 h 689639"/>
                  <a:gd name="connsiteX2" fmla="*/ 0 w 151637"/>
                  <a:gd name="connsiteY2" fmla="*/ 344820 h 689639"/>
                  <a:gd name="connsiteX3" fmla="*/ 75819 w 151637"/>
                  <a:gd name="connsiteY3" fmla="*/ 0 h 689639"/>
                  <a:gd name="connsiteX4" fmla="*/ 151638 w 151637"/>
                  <a:gd name="connsiteY4" fmla="*/ 344820 h 68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7" h="689639">
                    <a:moveTo>
                      <a:pt x="151638" y="344820"/>
                    </a:moveTo>
                    <a:cubicBezTo>
                      <a:pt x="151638" y="535259"/>
                      <a:pt x="117692" y="689640"/>
                      <a:pt x="75819" y="689640"/>
                    </a:cubicBezTo>
                    <a:cubicBezTo>
                      <a:pt x="33945" y="689640"/>
                      <a:pt x="0" y="535259"/>
                      <a:pt x="0" y="344820"/>
                    </a:cubicBezTo>
                    <a:cubicBezTo>
                      <a:pt x="0" y="154381"/>
                      <a:pt x="33945" y="0"/>
                      <a:pt x="75819" y="0"/>
                    </a:cubicBezTo>
                    <a:cubicBezTo>
                      <a:pt x="117692" y="0"/>
                      <a:pt x="151638" y="154381"/>
                      <a:pt x="151638" y="344820"/>
                    </a:cubicBezTo>
                    <a:close/>
                  </a:path>
                </a:pathLst>
              </a:custGeom>
              <a:solidFill>
                <a:srgbClr val="CFEAF3"/>
              </a:solidFill>
              <a:ln w="649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139297A0-693A-CAD9-46C6-5B284F0E5360}"/>
                  </a:ext>
                </a:extLst>
              </p:cNvPr>
              <p:cNvSpPr/>
              <p:nvPr/>
            </p:nvSpPr>
            <p:spPr>
              <a:xfrm>
                <a:off x="5878561" y="1741317"/>
                <a:ext cx="167520" cy="122881"/>
              </a:xfrm>
              <a:custGeom>
                <a:avLst/>
                <a:gdLst>
                  <a:gd name="connsiteX0" fmla="*/ 132077 w 167520"/>
                  <a:gd name="connsiteY0" fmla="*/ 82505 h 122881"/>
                  <a:gd name="connsiteX1" fmla="*/ 96764 w 167520"/>
                  <a:gd name="connsiteY1" fmla="*/ 0 h 122881"/>
                  <a:gd name="connsiteX2" fmla="*/ 44 w 167520"/>
                  <a:gd name="connsiteY2" fmla="*/ 45115 h 122881"/>
                  <a:gd name="connsiteX3" fmla="*/ 167520 w 167520"/>
                  <a:gd name="connsiteY3" fmla="*/ 122881 h 122881"/>
                  <a:gd name="connsiteX4" fmla="*/ 132077 w 167520"/>
                  <a:gd name="connsiteY4" fmla="*/ 82505 h 1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20" h="122881">
                    <a:moveTo>
                      <a:pt x="132077" y="82505"/>
                    </a:moveTo>
                    <a:cubicBezTo>
                      <a:pt x="108384" y="45959"/>
                      <a:pt x="99816" y="21616"/>
                      <a:pt x="96764" y="0"/>
                    </a:cubicBezTo>
                    <a:cubicBezTo>
                      <a:pt x="38148" y="9412"/>
                      <a:pt x="1472" y="25057"/>
                      <a:pt x="44" y="45115"/>
                    </a:cubicBezTo>
                    <a:cubicBezTo>
                      <a:pt x="-1969" y="73092"/>
                      <a:pt x="65606" y="102498"/>
                      <a:pt x="167520" y="122881"/>
                    </a:cubicBezTo>
                    <a:cubicBezTo>
                      <a:pt x="154213" y="111067"/>
                      <a:pt x="141879" y="97630"/>
                      <a:pt x="132077" y="82505"/>
                    </a:cubicBezTo>
                    <a:close/>
                  </a:path>
                </a:pathLst>
              </a:custGeom>
              <a:solidFill>
                <a:srgbClr val="94D3E5"/>
              </a:solidFill>
              <a:ln w="649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5BBA8076-C62F-6BC0-FD7B-26E8D8435AE7}"/>
                  </a:ext>
                </a:extLst>
              </p:cNvPr>
              <p:cNvSpPr/>
              <p:nvPr/>
            </p:nvSpPr>
            <p:spPr>
              <a:xfrm>
                <a:off x="5899141" y="1744110"/>
                <a:ext cx="506235" cy="60952"/>
              </a:xfrm>
              <a:custGeom>
                <a:avLst/>
                <a:gdLst>
                  <a:gd name="connsiteX0" fmla="*/ 450605 w 506235"/>
                  <a:gd name="connsiteY0" fmla="*/ 13176 h 60952"/>
                  <a:gd name="connsiteX1" fmla="*/ 506236 w 506235"/>
                  <a:gd name="connsiteY1" fmla="*/ 16097 h 60952"/>
                  <a:gd name="connsiteX2" fmla="*/ 349405 w 506235"/>
                  <a:gd name="connsiteY2" fmla="*/ 2855 h 60952"/>
                  <a:gd name="connsiteX3" fmla="*/ 41 w 506235"/>
                  <a:gd name="connsiteY3" fmla="*/ 40439 h 60952"/>
                  <a:gd name="connsiteX4" fmla="*/ 19710 w 506235"/>
                  <a:gd name="connsiteY4" fmla="*/ 60952 h 60952"/>
                  <a:gd name="connsiteX5" fmla="*/ 450605 w 506235"/>
                  <a:gd name="connsiteY5" fmla="*/ 13176 h 6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235" h="60952">
                    <a:moveTo>
                      <a:pt x="450605" y="13176"/>
                    </a:moveTo>
                    <a:cubicBezTo>
                      <a:pt x="466509" y="14020"/>
                      <a:pt x="490787" y="14993"/>
                      <a:pt x="506236" y="16097"/>
                    </a:cubicBezTo>
                    <a:cubicBezTo>
                      <a:pt x="461576" y="10255"/>
                      <a:pt x="402699" y="5646"/>
                      <a:pt x="349405" y="2855"/>
                    </a:cubicBezTo>
                    <a:cubicBezTo>
                      <a:pt x="159469" y="-7077"/>
                      <a:pt x="3028" y="9735"/>
                      <a:pt x="41" y="40439"/>
                    </a:cubicBezTo>
                    <a:cubicBezTo>
                      <a:pt x="-608" y="47255"/>
                      <a:pt x="6403" y="54201"/>
                      <a:pt x="19710" y="60952"/>
                    </a:cubicBezTo>
                    <a:cubicBezTo>
                      <a:pt x="46520" y="22848"/>
                      <a:pt x="230614" y="1686"/>
                      <a:pt x="450605" y="13176"/>
                    </a:cubicBezTo>
                    <a:close/>
                  </a:path>
                </a:pathLst>
              </a:custGeom>
              <a:solidFill>
                <a:srgbClr val="FFFFFF"/>
              </a:solidFill>
              <a:ln w="6490" cap="flat">
                <a:noFill/>
                <a:prstDash val="solid"/>
                <a:miter/>
              </a:ln>
            </p:spPr>
            <p:txBody>
              <a:bodyPr rtlCol="0" anchor="ctr"/>
              <a:lstStyle/>
              <a:p>
                <a:endParaRPr lang="en-GB"/>
              </a:p>
            </p:txBody>
          </p:sp>
        </p:grpSp>
        <p:sp>
          <p:nvSpPr>
            <p:cNvPr id="108" name="Free-form: Shape 107">
              <a:extLst>
                <a:ext uri="{FF2B5EF4-FFF2-40B4-BE49-F238E27FC236}">
                  <a16:creationId xmlns:a16="http://schemas.microsoft.com/office/drawing/2014/main" id="{BA2701EC-3FD6-BC3E-2B2A-CB41638FC1EF}"/>
                </a:ext>
              </a:extLst>
            </p:cNvPr>
            <p:cNvSpPr/>
            <p:nvPr/>
          </p:nvSpPr>
          <p:spPr>
            <a:xfrm>
              <a:off x="5682824" y="2827241"/>
              <a:ext cx="410342" cy="461981"/>
            </a:xfrm>
            <a:custGeom>
              <a:avLst/>
              <a:gdLst>
                <a:gd name="connsiteX0" fmla="*/ 136450 w 410342"/>
                <a:gd name="connsiteY0" fmla="*/ 162100 h 461981"/>
                <a:gd name="connsiteX1" fmla="*/ 192795 w 410342"/>
                <a:gd name="connsiteY1" fmla="*/ 112377 h 461981"/>
                <a:gd name="connsiteX2" fmla="*/ 270107 w 410342"/>
                <a:gd name="connsiteY2" fmla="*/ 33897 h 461981"/>
                <a:gd name="connsiteX3" fmla="*/ 380589 w 410342"/>
                <a:gd name="connsiteY3" fmla="*/ 6243 h 461981"/>
                <a:gd name="connsiteX4" fmla="*/ 400453 w 410342"/>
                <a:gd name="connsiteY4" fmla="*/ 72520 h 461981"/>
                <a:gd name="connsiteX5" fmla="*/ 317559 w 410342"/>
                <a:gd name="connsiteY5" fmla="*/ 168657 h 461981"/>
                <a:gd name="connsiteX6" fmla="*/ 281077 w 410342"/>
                <a:gd name="connsiteY6" fmla="*/ 231623 h 461981"/>
                <a:gd name="connsiteX7" fmla="*/ 229925 w 410342"/>
                <a:gd name="connsiteY7" fmla="*/ 380274 h 461981"/>
                <a:gd name="connsiteX8" fmla="*/ 161831 w 410342"/>
                <a:gd name="connsiteY8" fmla="*/ 461481 h 461981"/>
                <a:gd name="connsiteX9" fmla="*/ 2079 w 410342"/>
                <a:gd name="connsiteY9" fmla="*/ 443175 h 461981"/>
                <a:gd name="connsiteX10" fmla="*/ 41352 w 410342"/>
                <a:gd name="connsiteY10" fmla="*/ 199620 h 461981"/>
                <a:gd name="connsiteX11" fmla="*/ 78028 w 410342"/>
                <a:gd name="connsiteY11" fmla="*/ 155090 h 461981"/>
                <a:gd name="connsiteX12" fmla="*/ 136320 w 410342"/>
                <a:gd name="connsiteY12" fmla="*/ 162036 h 46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42" h="461981">
                  <a:moveTo>
                    <a:pt x="136450" y="162100"/>
                  </a:moveTo>
                  <a:cubicBezTo>
                    <a:pt x="136450" y="162100"/>
                    <a:pt x="169621" y="148858"/>
                    <a:pt x="192795" y="112377"/>
                  </a:cubicBezTo>
                  <a:cubicBezTo>
                    <a:pt x="215969" y="75896"/>
                    <a:pt x="219799" y="66094"/>
                    <a:pt x="270107" y="33897"/>
                  </a:cubicBezTo>
                  <a:cubicBezTo>
                    <a:pt x="309899" y="8515"/>
                    <a:pt x="350794" y="-10309"/>
                    <a:pt x="380589" y="6243"/>
                  </a:cubicBezTo>
                  <a:cubicBezTo>
                    <a:pt x="410450" y="22796"/>
                    <a:pt x="419278" y="43828"/>
                    <a:pt x="400453" y="72520"/>
                  </a:cubicBezTo>
                  <a:cubicBezTo>
                    <a:pt x="375266" y="111079"/>
                    <a:pt x="334176" y="142107"/>
                    <a:pt x="317559" y="168657"/>
                  </a:cubicBezTo>
                  <a:cubicBezTo>
                    <a:pt x="296981" y="201568"/>
                    <a:pt x="295488" y="192934"/>
                    <a:pt x="281077" y="231623"/>
                  </a:cubicBezTo>
                  <a:cubicBezTo>
                    <a:pt x="256994" y="296536"/>
                    <a:pt x="266536" y="308091"/>
                    <a:pt x="229925" y="380274"/>
                  </a:cubicBezTo>
                  <a:cubicBezTo>
                    <a:pt x="189030" y="460962"/>
                    <a:pt x="161831" y="461481"/>
                    <a:pt x="161831" y="461481"/>
                  </a:cubicBezTo>
                  <a:cubicBezTo>
                    <a:pt x="161831" y="461481"/>
                    <a:pt x="12531" y="466739"/>
                    <a:pt x="2079" y="443175"/>
                  </a:cubicBezTo>
                  <a:cubicBezTo>
                    <a:pt x="-8372" y="419612"/>
                    <a:pt x="23046" y="215329"/>
                    <a:pt x="41352" y="199620"/>
                  </a:cubicBezTo>
                  <a:cubicBezTo>
                    <a:pt x="59657" y="183911"/>
                    <a:pt x="70173" y="152493"/>
                    <a:pt x="78028" y="155090"/>
                  </a:cubicBezTo>
                  <a:cubicBezTo>
                    <a:pt x="85883" y="157686"/>
                    <a:pt x="136320" y="162036"/>
                    <a:pt x="136320" y="162036"/>
                  </a:cubicBezTo>
                  <a:close/>
                </a:path>
              </a:pathLst>
            </a:custGeom>
            <a:solidFill>
              <a:srgbClr val="FDE2D2"/>
            </a:solidFill>
            <a:ln w="649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7D26C3C3-842E-0D1F-439C-F15620A4DC16}"/>
                </a:ext>
              </a:extLst>
            </p:cNvPr>
            <p:cNvSpPr/>
            <p:nvPr/>
          </p:nvSpPr>
          <p:spPr>
            <a:xfrm>
              <a:off x="5916591" y="2968378"/>
              <a:ext cx="60926" cy="40117"/>
            </a:xfrm>
            <a:custGeom>
              <a:avLst/>
              <a:gdLst>
                <a:gd name="connsiteX0" fmla="*/ 3948 w 60926"/>
                <a:gd name="connsiteY0" fmla="*/ 580 h 40117"/>
                <a:gd name="connsiteX1" fmla="*/ 59968 w 60926"/>
                <a:gd name="connsiteY1" fmla="*/ 37321 h 40117"/>
                <a:gd name="connsiteX2" fmla="*/ 60812 w 60926"/>
                <a:gd name="connsiteY2" fmla="*/ 39268 h 40117"/>
                <a:gd name="connsiteX3" fmla="*/ 59514 w 60926"/>
                <a:gd name="connsiteY3" fmla="*/ 40112 h 40117"/>
                <a:gd name="connsiteX4" fmla="*/ 11413 w 60926"/>
                <a:gd name="connsiteY4" fmla="*/ 17717 h 40117"/>
                <a:gd name="connsiteX5" fmla="*/ 313 w 60926"/>
                <a:gd name="connsiteY5" fmla="*/ 3566 h 40117"/>
                <a:gd name="connsiteX6" fmla="*/ 1221 w 60926"/>
                <a:gd name="connsiteY6" fmla="*/ 320 h 40117"/>
                <a:gd name="connsiteX7" fmla="*/ 3948 w 60926"/>
                <a:gd name="connsiteY7" fmla="*/ 580 h 40117"/>
                <a:gd name="connsiteX8" fmla="*/ 3948 w 60926"/>
                <a:gd name="connsiteY8" fmla="*/ 580 h 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6" h="40117">
                  <a:moveTo>
                    <a:pt x="3948" y="580"/>
                  </a:moveTo>
                  <a:cubicBezTo>
                    <a:pt x="21929" y="14471"/>
                    <a:pt x="38742" y="28882"/>
                    <a:pt x="59968" y="37321"/>
                  </a:cubicBezTo>
                  <a:cubicBezTo>
                    <a:pt x="60747" y="37581"/>
                    <a:pt x="61137" y="38489"/>
                    <a:pt x="60812" y="39268"/>
                  </a:cubicBezTo>
                  <a:cubicBezTo>
                    <a:pt x="60552" y="39788"/>
                    <a:pt x="60098" y="40112"/>
                    <a:pt x="59514" y="40112"/>
                  </a:cubicBezTo>
                  <a:cubicBezTo>
                    <a:pt x="41143" y="40372"/>
                    <a:pt x="24136" y="30181"/>
                    <a:pt x="11413" y="17717"/>
                  </a:cubicBezTo>
                  <a:cubicBezTo>
                    <a:pt x="7193" y="13498"/>
                    <a:pt x="3364" y="8889"/>
                    <a:pt x="313" y="3566"/>
                  </a:cubicBezTo>
                  <a:cubicBezTo>
                    <a:pt x="-336" y="2398"/>
                    <a:pt x="53" y="970"/>
                    <a:pt x="1221" y="320"/>
                  </a:cubicBezTo>
                  <a:cubicBezTo>
                    <a:pt x="2130" y="-199"/>
                    <a:pt x="3169" y="-69"/>
                    <a:pt x="3948" y="580"/>
                  </a:cubicBezTo>
                  <a:lnTo>
                    <a:pt x="3948" y="580"/>
                  </a:lnTo>
                  <a:close/>
                </a:path>
              </a:pathLst>
            </a:custGeom>
            <a:solidFill>
              <a:srgbClr val="E7C8BB"/>
            </a:solidFill>
            <a:ln w="649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EEB81F4-41C3-E467-5AFA-FCE8F1444DA4}"/>
                </a:ext>
              </a:extLst>
            </p:cNvPr>
            <p:cNvSpPr/>
            <p:nvPr/>
          </p:nvSpPr>
          <p:spPr>
            <a:xfrm>
              <a:off x="5943144" y="2953765"/>
              <a:ext cx="43175" cy="31618"/>
            </a:xfrm>
            <a:custGeom>
              <a:avLst/>
              <a:gdLst>
                <a:gd name="connsiteX0" fmla="*/ 40361 w 43175"/>
                <a:gd name="connsiteY0" fmla="*/ 31032 h 31618"/>
                <a:gd name="connsiteX1" fmla="*/ 569 w 43175"/>
                <a:gd name="connsiteY1" fmla="*/ 1302 h 31618"/>
                <a:gd name="connsiteX2" fmla="*/ 114 w 43175"/>
                <a:gd name="connsiteY2" fmla="*/ 4 h 31618"/>
                <a:gd name="connsiteX3" fmla="*/ 43022 w 43175"/>
                <a:gd name="connsiteY3" fmla="*/ 29409 h 31618"/>
                <a:gd name="connsiteX4" fmla="*/ 40296 w 43175"/>
                <a:gd name="connsiteY4" fmla="*/ 31032 h 31618"/>
                <a:gd name="connsiteX5" fmla="*/ 40296 w 43175"/>
                <a:gd name="connsiteY5" fmla="*/ 31032 h 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5" h="31618">
                  <a:moveTo>
                    <a:pt x="40361" y="31032"/>
                  </a:moveTo>
                  <a:cubicBezTo>
                    <a:pt x="28871" y="18699"/>
                    <a:pt x="15759" y="8572"/>
                    <a:pt x="569" y="1302"/>
                  </a:cubicBezTo>
                  <a:cubicBezTo>
                    <a:pt x="50" y="1042"/>
                    <a:pt x="-145" y="458"/>
                    <a:pt x="114" y="4"/>
                  </a:cubicBezTo>
                  <a:cubicBezTo>
                    <a:pt x="17576" y="-256"/>
                    <a:pt x="35557" y="13570"/>
                    <a:pt x="43022" y="29409"/>
                  </a:cubicBezTo>
                  <a:cubicBezTo>
                    <a:pt x="43801" y="31032"/>
                    <a:pt x="41400" y="32460"/>
                    <a:pt x="40296" y="31032"/>
                  </a:cubicBezTo>
                  <a:lnTo>
                    <a:pt x="40296" y="31032"/>
                  </a:lnTo>
                  <a:close/>
                </a:path>
              </a:pathLst>
            </a:custGeom>
            <a:solidFill>
              <a:srgbClr val="E7C8BB"/>
            </a:solidFill>
            <a:ln w="649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8FE427DC-59C8-0494-B081-887B4E5DA2EA}"/>
                </a:ext>
              </a:extLst>
            </p:cNvPr>
            <p:cNvSpPr/>
            <p:nvPr/>
          </p:nvSpPr>
          <p:spPr>
            <a:xfrm>
              <a:off x="6004651" y="2837653"/>
              <a:ext cx="79488" cy="81943"/>
            </a:xfrm>
            <a:custGeom>
              <a:avLst/>
              <a:gdLst>
                <a:gd name="connsiteX0" fmla="*/ 76419 w 79488"/>
                <a:gd name="connsiteY0" fmla="*/ 12838 h 81943"/>
                <a:gd name="connsiteX1" fmla="*/ 14621 w 79488"/>
                <a:gd name="connsiteY1" fmla="*/ 24198 h 81943"/>
                <a:gd name="connsiteX2" fmla="*/ 8454 w 79488"/>
                <a:gd name="connsiteY2" fmla="*/ 41660 h 81943"/>
                <a:gd name="connsiteX3" fmla="*/ 16763 w 79488"/>
                <a:gd name="connsiteY3" fmla="*/ 48216 h 81943"/>
                <a:gd name="connsiteX4" fmla="*/ 41560 w 79488"/>
                <a:gd name="connsiteY4" fmla="*/ 75090 h 81943"/>
                <a:gd name="connsiteX5" fmla="*/ 48896 w 79488"/>
                <a:gd name="connsiteY5" fmla="*/ 73467 h 81943"/>
                <a:gd name="connsiteX6" fmla="*/ 74471 w 79488"/>
                <a:gd name="connsiteY6" fmla="*/ 48216 h 81943"/>
                <a:gd name="connsiteX7" fmla="*/ 76094 w 79488"/>
                <a:gd name="connsiteY7" fmla="*/ 48021 h 81943"/>
                <a:gd name="connsiteX8" fmla="*/ 76354 w 79488"/>
                <a:gd name="connsiteY8" fmla="*/ 49514 h 81943"/>
                <a:gd name="connsiteX9" fmla="*/ 61229 w 79488"/>
                <a:gd name="connsiteY9" fmla="*/ 68988 h 81943"/>
                <a:gd name="connsiteX10" fmla="*/ 37925 w 79488"/>
                <a:gd name="connsiteY10" fmla="*/ 80088 h 81943"/>
                <a:gd name="connsiteX11" fmla="*/ 7286 w 79488"/>
                <a:gd name="connsiteY11" fmla="*/ 50877 h 81943"/>
                <a:gd name="connsiteX12" fmla="*/ 30005 w 79488"/>
                <a:gd name="connsiteY12" fmla="*/ 4335 h 81943"/>
                <a:gd name="connsiteX13" fmla="*/ 78756 w 79488"/>
                <a:gd name="connsiteY13" fmla="*/ 9852 h 81943"/>
                <a:gd name="connsiteX14" fmla="*/ 76419 w 79488"/>
                <a:gd name="connsiteY14" fmla="*/ 12838 h 81943"/>
                <a:gd name="connsiteX15" fmla="*/ 76419 w 79488"/>
                <a:gd name="connsiteY15" fmla="*/ 12838 h 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488" h="81943">
                  <a:moveTo>
                    <a:pt x="76419" y="12838"/>
                  </a:moveTo>
                  <a:cubicBezTo>
                    <a:pt x="56490" y="-794"/>
                    <a:pt x="29227" y="5957"/>
                    <a:pt x="14621" y="24198"/>
                  </a:cubicBezTo>
                  <a:cubicBezTo>
                    <a:pt x="10726" y="28807"/>
                    <a:pt x="5403" y="36077"/>
                    <a:pt x="8454" y="41660"/>
                  </a:cubicBezTo>
                  <a:cubicBezTo>
                    <a:pt x="9428" y="43607"/>
                    <a:pt x="13388" y="45619"/>
                    <a:pt x="16763" y="48216"/>
                  </a:cubicBezTo>
                  <a:cubicBezTo>
                    <a:pt x="26370" y="55356"/>
                    <a:pt x="33836" y="67495"/>
                    <a:pt x="41560" y="75090"/>
                  </a:cubicBezTo>
                  <a:cubicBezTo>
                    <a:pt x="44481" y="77622"/>
                    <a:pt x="46039" y="75155"/>
                    <a:pt x="48896" y="73467"/>
                  </a:cubicBezTo>
                  <a:cubicBezTo>
                    <a:pt x="58762" y="66457"/>
                    <a:pt x="66617" y="57434"/>
                    <a:pt x="74471" y="48216"/>
                  </a:cubicBezTo>
                  <a:cubicBezTo>
                    <a:pt x="74861" y="47697"/>
                    <a:pt x="75575" y="47632"/>
                    <a:pt x="76094" y="48021"/>
                  </a:cubicBezTo>
                  <a:cubicBezTo>
                    <a:pt x="76548" y="48411"/>
                    <a:pt x="76613" y="49060"/>
                    <a:pt x="76354" y="49514"/>
                  </a:cubicBezTo>
                  <a:cubicBezTo>
                    <a:pt x="71810" y="56330"/>
                    <a:pt x="66811" y="62821"/>
                    <a:pt x="61229" y="68988"/>
                  </a:cubicBezTo>
                  <a:cubicBezTo>
                    <a:pt x="55257" y="74376"/>
                    <a:pt x="46948" y="86580"/>
                    <a:pt x="37925" y="80088"/>
                  </a:cubicBezTo>
                  <a:cubicBezTo>
                    <a:pt x="26760" y="70611"/>
                    <a:pt x="20009" y="58602"/>
                    <a:pt x="7286" y="50877"/>
                  </a:cubicBezTo>
                  <a:cubicBezTo>
                    <a:pt x="-13292" y="35168"/>
                    <a:pt x="14686" y="11280"/>
                    <a:pt x="30005" y="4335"/>
                  </a:cubicBezTo>
                  <a:cubicBezTo>
                    <a:pt x="45844" y="-3260"/>
                    <a:pt x="65253" y="-534"/>
                    <a:pt x="78756" y="9852"/>
                  </a:cubicBezTo>
                  <a:cubicBezTo>
                    <a:pt x="80703" y="11345"/>
                    <a:pt x="78366" y="14331"/>
                    <a:pt x="76419" y="12838"/>
                  </a:cubicBezTo>
                  <a:lnTo>
                    <a:pt x="76419" y="12838"/>
                  </a:lnTo>
                  <a:close/>
                </a:path>
              </a:pathLst>
            </a:custGeom>
            <a:solidFill>
              <a:srgbClr val="E7C8BB"/>
            </a:solidFill>
            <a:ln w="649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726380BA-018D-4D03-02B3-DE1F7BBB4586}"/>
                </a:ext>
              </a:extLst>
            </p:cNvPr>
            <p:cNvSpPr/>
            <p:nvPr/>
          </p:nvSpPr>
          <p:spPr>
            <a:xfrm>
              <a:off x="5751595" y="3286340"/>
              <a:ext cx="90764" cy="13443"/>
            </a:xfrm>
            <a:custGeom>
              <a:avLst/>
              <a:gdLst>
                <a:gd name="connsiteX0" fmla="*/ 2051 w 90764"/>
                <a:gd name="connsiteY0" fmla="*/ 44 h 13443"/>
                <a:gd name="connsiteX1" fmla="*/ 87801 w 90764"/>
                <a:gd name="connsiteY1" fmla="*/ 2446 h 13443"/>
                <a:gd name="connsiteX2" fmla="*/ 89619 w 90764"/>
                <a:gd name="connsiteY2" fmla="*/ 6796 h 13443"/>
                <a:gd name="connsiteX3" fmla="*/ 44634 w 90764"/>
                <a:gd name="connsiteY3" fmla="*/ 12962 h 13443"/>
                <a:gd name="connsiteX4" fmla="*/ 753 w 90764"/>
                <a:gd name="connsiteY4" fmla="*/ 2576 h 13443"/>
                <a:gd name="connsiteX5" fmla="*/ 168 w 90764"/>
                <a:gd name="connsiteY5" fmla="*/ 759 h 13443"/>
                <a:gd name="connsiteX6" fmla="*/ 2051 w 90764"/>
                <a:gd name="connsiteY6" fmla="*/ 44 h 13443"/>
                <a:gd name="connsiteX7" fmla="*/ 2051 w 90764"/>
                <a:gd name="connsiteY7" fmla="*/ 44 h 1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 h="13443">
                  <a:moveTo>
                    <a:pt x="2051" y="44"/>
                  </a:moveTo>
                  <a:cubicBezTo>
                    <a:pt x="29704" y="1862"/>
                    <a:pt x="60213" y="6471"/>
                    <a:pt x="87801" y="2446"/>
                  </a:cubicBezTo>
                  <a:cubicBezTo>
                    <a:pt x="90398" y="1667"/>
                    <a:pt x="91956" y="5562"/>
                    <a:pt x="89619" y="6796"/>
                  </a:cubicBezTo>
                  <a:cubicBezTo>
                    <a:pt x="75727" y="14261"/>
                    <a:pt x="59759" y="13871"/>
                    <a:pt x="44634" y="12962"/>
                  </a:cubicBezTo>
                  <a:cubicBezTo>
                    <a:pt x="29444" y="11275"/>
                    <a:pt x="14969" y="9197"/>
                    <a:pt x="753" y="2576"/>
                  </a:cubicBezTo>
                  <a:cubicBezTo>
                    <a:pt x="104" y="2252"/>
                    <a:pt x="-221" y="1408"/>
                    <a:pt x="168" y="759"/>
                  </a:cubicBezTo>
                  <a:cubicBezTo>
                    <a:pt x="558" y="44"/>
                    <a:pt x="1337" y="-85"/>
                    <a:pt x="2051" y="44"/>
                  </a:cubicBezTo>
                  <a:lnTo>
                    <a:pt x="2051" y="44"/>
                  </a:lnTo>
                  <a:close/>
                </a:path>
              </a:pathLst>
            </a:custGeom>
            <a:solidFill>
              <a:srgbClr val="E7C8BB"/>
            </a:solidFill>
            <a:ln w="649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70C1499-402E-08D1-A5FC-8280E34F2A94}"/>
                </a:ext>
              </a:extLst>
            </p:cNvPr>
            <p:cNvSpPr/>
            <p:nvPr/>
          </p:nvSpPr>
          <p:spPr>
            <a:xfrm>
              <a:off x="5792667" y="2968301"/>
              <a:ext cx="55167" cy="26176"/>
            </a:xfrm>
            <a:custGeom>
              <a:avLst/>
              <a:gdLst>
                <a:gd name="connsiteX0" fmla="*/ 54584 w 55167"/>
                <a:gd name="connsiteY0" fmla="*/ 4293 h 26176"/>
                <a:gd name="connsiteX1" fmla="*/ 1290 w 55167"/>
                <a:gd name="connsiteY1" fmla="*/ 25844 h 26176"/>
                <a:gd name="connsiteX2" fmla="*/ 966 w 55167"/>
                <a:gd name="connsiteY2" fmla="*/ 22858 h 26176"/>
                <a:gd name="connsiteX3" fmla="*/ 51598 w 55167"/>
                <a:gd name="connsiteY3" fmla="*/ 203 h 26176"/>
                <a:gd name="connsiteX4" fmla="*/ 54519 w 55167"/>
                <a:gd name="connsiteY4" fmla="*/ 4293 h 26176"/>
                <a:gd name="connsiteX5" fmla="*/ 54519 w 55167"/>
                <a:gd name="connsiteY5" fmla="*/ 4293 h 2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 h="26176">
                  <a:moveTo>
                    <a:pt x="54584" y="4293"/>
                  </a:moveTo>
                  <a:cubicBezTo>
                    <a:pt x="41147" y="18509"/>
                    <a:pt x="21219" y="28116"/>
                    <a:pt x="1290" y="25844"/>
                  </a:cubicBezTo>
                  <a:cubicBezTo>
                    <a:pt x="-268" y="25649"/>
                    <a:pt x="-462" y="23377"/>
                    <a:pt x="966" y="22858"/>
                  </a:cubicBezTo>
                  <a:cubicBezTo>
                    <a:pt x="18752" y="16107"/>
                    <a:pt x="33877" y="6954"/>
                    <a:pt x="51598" y="203"/>
                  </a:cubicBezTo>
                  <a:cubicBezTo>
                    <a:pt x="54000" y="-835"/>
                    <a:pt x="56337" y="2346"/>
                    <a:pt x="54519" y="4293"/>
                  </a:cubicBezTo>
                  <a:lnTo>
                    <a:pt x="54519" y="4293"/>
                  </a:lnTo>
                  <a:close/>
                </a:path>
              </a:pathLst>
            </a:custGeom>
            <a:solidFill>
              <a:srgbClr val="E7C8BB"/>
            </a:solidFill>
            <a:ln w="649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B5E33E6A-5D8C-E6AE-EE7A-D01D336F7E0B}"/>
                </a:ext>
              </a:extLst>
            </p:cNvPr>
            <p:cNvSpPr/>
            <p:nvPr/>
          </p:nvSpPr>
          <p:spPr>
            <a:xfrm>
              <a:off x="5201458" y="3347339"/>
              <a:ext cx="572713" cy="643789"/>
            </a:xfrm>
            <a:custGeom>
              <a:avLst/>
              <a:gdLst>
                <a:gd name="connsiteX0" fmla="*/ 241059 w 572713"/>
                <a:gd name="connsiteY0" fmla="*/ 0 h 643789"/>
                <a:gd name="connsiteX1" fmla="*/ 286692 w 572713"/>
                <a:gd name="connsiteY1" fmla="*/ 69977 h 643789"/>
                <a:gd name="connsiteX2" fmla="*/ 524470 w 572713"/>
                <a:gd name="connsiteY2" fmla="*/ 165724 h 643789"/>
                <a:gd name="connsiteX3" fmla="*/ 569196 w 572713"/>
                <a:gd name="connsiteY3" fmla="*/ 170722 h 643789"/>
                <a:gd name="connsiteX4" fmla="*/ 246381 w 572713"/>
                <a:gd name="connsiteY4" fmla="*/ 643746 h 643789"/>
                <a:gd name="connsiteX5" fmla="*/ 25546 w 572713"/>
                <a:gd name="connsiteY5" fmla="*/ 465688 h 643789"/>
                <a:gd name="connsiteX6" fmla="*/ 55406 w 572713"/>
                <a:gd name="connsiteY6" fmla="*/ 261861 h 643789"/>
                <a:gd name="connsiteX7" fmla="*/ 241059 w 572713"/>
                <a:gd name="connsiteY7" fmla="*/ 0 h 6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3" h="643789">
                  <a:moveTo>
                    <a:pt x="241059" y="0"/>
                  </a:moveTo>
                  <a:cubicBezTo>
                    <a:pt x="241059" y="0"/>
                    <a:pt x="224700" y="15839"/>
                    <a:pt x="286692" y="69977"/>
                  </a:cubicBezTo>
                  <a:cubicBezTo>
                    <a:pt x="365692" y="138979"/>
                    <a:pt x="426711" y="159103"/>
                    <a:pt x="524470" y="165724"/>
                  </a:cubicBezTo>
                  <a:cubicBezTo>
                    <a:pt x="551409" y="167541"/>
                    <a:pt x="583477" y="164036"/>
                    <a:pt x="569196" y="170722"/>
                  </a:cubicBezTo>
                  <a:cubicBezTo>
                    <a:pt x="448197" y="227067"/>
                    <a:pt x="281240" y="648744"/>
                    <a:pt x="246381" y="643746"/>
                  </a:cubicBezTo>
                  <a:cubicBezTo>
                    <a:pt x="211523" y="638748"/>
                    <a:pt x="75270" y="585064"/>
                    <a:pt x="25546" y="465688"/>
                  </a:cubicBezTo>
                  <a:cubicBezTo>
                    <a:pt x="-24178" y="346378"/>
                    <a:pt x="5683" y="316517"/>
                    <a:pt x="55406" y="261861"/>
                  </a:cubicBezTo>
                  <a:cubicBezTo>
                    <a:pt x="105130" y="207138"/>
                    <a:pt x="241059" y="0"/>
                    <a:pt x="241059" y="0"/>
                  </a:cubicBezTo>
                  <a:close/>
                </a:path>
              </a:pathLst>
            </a:custGeom>
            <a:solidFill>
              <a:srgbClr val="C7B700"/>
            </a:solidFill>
            <a:ln w="649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AE14C7FB-E082-4FAF-804B-11A4EBA7048D}"/>
                </a:ext>
              </a:extLst>
            </p:cNvPr>
            <p:cNvSpPr/>
            <p:nvPr/>
          </p:nvSpPr>
          <p:spPr>
            <a:xfrm>
              <a:off x="6885611" y="2896451"/>
              <a:ext cx="67051" cy="14410"/>
            </a:xfrm>
            <a:custGeom>
              <a:avLst/>
              <a:gdLst>
                <a:gd name="connsiteX0" fmla="*/ 66531 w 67051"/>
                <a:gd name="connsiteY0" fmla="*/ 2531 h 14410"/>
                <a:gd name="connsiteX1" fmla="*/ 17846 w 67051"/>
                <a:gd name="connsiteY1" fmla="*/ 14151 h 14410"/>
                <a:gd name="connsiteX2" fmla="*/ 1293 w 67051"/>
                <a:gd name="connsiteY2" fmla="*/ 9542 h 14410"/>
                <a:gd name="connsiteX3" fmla="*/ 254 w 67051"/>
                <a:gd name="connsiteY3" fmla="*/ 6296 h 14410"/>
                <a:gd name="connsiteX4" fmla="*/ 2461 w 67051"/>
                <a:gd name="connsiteY4" fmla="*/ 4998 h 14410"/>
                <a:gd name="connsiteX5" fmla="*/ 18170 w 67051"/>
                <a:gd name="connsiteY5" fmla="*/ 5193 h 14410"/>
                <a:gd name="connsiteX6" fmla="*/ 64973 w 67051"/>
                <a:gd name="connsiteY6" fmla="*/ 129 h 14410"/>
                <a:gd name="connsiteX7" fmla="*/ 66531 w 67051"/>
                <a:gd name="connsiteY7" fmla="*/ 2531 h 14410"/>
                <a:gd name="connsiteX8" fmla="*/ 66531 w 67051"/>
                <a:gd name="connsiteY8" fmla="*/ 2531 h 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1" h="14410">
                  <a:moveTo>
                    <a:pt x="66531" y="2531"/>
                  </a:moveTo>
                  <a:cubicBezTo>
                    <a:pt x="52250" y="12333"/>
                    <a:pt x="34788" y="15384"/>
                    <a:pt x="17846" y="14151"/>
                  </a:cubicBezTo>
                  <a:cubicBezTo>
                    <a:pt x="12198" y="13566"/>
                    <a:pt x="6486" y="12203"/>
                    <a:pt x="1293" y="9542"/>
                  </a:cubicBezTo>
                  <a:cubicBezTo>
                    <a:pt x="124" y="8958"/>
                    <a:pt x="-330" y="7465"/>
                    <a:pt x="254" y="6296"/>
                  </a:cubicBezTo>
                  <a:cubicBezTo>
                    <a:pt x="709" y="5452"/>
                    <a:pt x="1552" y="4933"/>
                    <a:pt x="2461" y="4998"/>
                  </a:cubicBezTo>
                  <a:cubicBezTo>
                    <a:pt x="7849" y="5193"/>
                    <a:pt x="12977" y="5257"/>
                    <a:pt x="18170" y="5193"/>
                  </a:cubicBezTo>
                  <a:cubicBezTo>
                    <a:pt x="33685" y="4673"/>
                    <a:pt x="49718" y="2791"/>
                    <a:pt x="64973" y="129"/>
                  </a:cubicBezTo>
                  <a:cubicBezTo>
                    <a:pt x="66466" y="-520"/>
                    <a:pt x="67829" y="1428"/>
                    <a:pt x="66531" y="2531"/>
                  </a:cubicBezTo>
                  <a:lnTo>
                    <a:pt x="66531" y="2531"/>
                  </a:lnTo>
                  <a:close/>
                </a:path>
              </a:pathLst>
            </a:custGeom>
            <a:solidFill>
              <a:srgbClr val="E7C8BB"/>
            </a:solidFill>
            <a:ln w="649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0780E333-4BCC-751E-8E25-927C8E77CEB3}"/>
                </a:ext>
              </a:extLst>
            </p:cNvPr>
            <p:cNvSpPr/>
            <p:nvPr/>
          </p:nvSpPr>
          <p:spPr>
            <a:xfrm>
              <a:off x="6783343" y="2775286"/>
              <a:ext cx="46337" cy="51070"/>
            </a:xfrm>
            <a:custGeom>
              <a:avLst/>
              <a:gdLst>
                <a:gd name="connsiteX0" fmla="*/ 46307 w 46337"/>
                <a:gd name="connsiteY0" fmla="*/ 1659 h 51070"/>
                <a:gd name="connsiteX1" fmla="*/ 18330 w 46337"/>
                <a:gd name="connsiteY1" fmla="*/ 43203 h 51070"/>
                <a:gd name="connsiteX2" fmla="*/ 3075 w 46337"/>
                <a:gd name="connsiteY2" fmla="*/ 50993 h 51070"/>
                <a:gd name="connsiteX3" fmla="*/ 89 w 46337"/>
                <a:gd name="connsiteY3" fmla="*/ 49305 h 51070"/>
                <a:gd name="connsiteX4" fmla="*/ 868 w 46337"/>
                <a:gd name="connsiteY4" fmla="*/ 46839 h 51070"/>
                <a:gd name="connsiteX5" fmla="*/ 12552 w 46337"/>
                <a:gd name="connsiteY5" fmla="*/ 36323 h 51070"/>
                <a:gd name="connsiteX6" fmla="*/ 43581 w 46337"/>
                <a:gd name="connsiteY6" fmla="*/ 880 h 51070"/>
                <a:gd name="connsiteX7" fmla="*/ 46307 w 46337"/>
                <a:gd name="connsiteY7" fmla="*/ 1594 h 51070"/>
                <a:gd name="connsiteX8" fmla="*/ 46307 w 46337"/>
                <a:gd name="connsiteY8" fmla="*/ 1594 h 5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37" h="51070">
                  <a:moveTo>
                    <a:pt x="46307" y="1659"/>
                  </a:moveTo>
                  <a:cubicBezTo>
                    <a:pt x="42477" y="18536"/>
                    <a:pt x="31637" y="32623"/>
                    <a:pt x="18330" y="43203"/>
                  </a:cubicBezTo>
                  <a:cubicBezTo>
                    <a:pt x="13721" y="46579"/>
                    <a:pt x="8657" y="49500"/>
                    <a:pt x="3075" y="50993"/>
                  </a:cubicBezTo>
                  <a:cubicBezTo>
                    <a:pt x="1776" y="51318"/>
                    <a:pt x="478" y="50603"/>
                    <a:pt x="89" y="49305"/>
                  </a:cubicBezTo>
                  <a:cubicBezTo>
                    <a:pt x="-171" y="48396"/>
                    <a:pt x="154" y="47423"/>
                    <a:pt x="868" y="46839"/>
                  </a:cubicBezTo>
                  <a:cubicBezTo>
                    <a:pt x="4957" y="43398"/>
                    <a:pt x="8787" y="39958"/>
                    <a:pt x="12552" y="36323"/>
                  </a:cubicBezTo>
                  <a:cubicBezTo>
                    <a:pt x="23588" y="25417"/>
                    <a:pt x="34104" y="13149"/>
                    <a:pt x="43581" y="880"/>
                  </a:cubicBezTo>
                  <a:cubicBezTo>
                    <a:pt x="44230" y="-613"/>
                    <a:pt x="46632" y="-94"/>
                    <a:pt x="46307" y="1594"/>
                  </a:cubicBezTo>
                  <a:lnTo>
                    <a:pt x="46307" y="1594"/>
                  </a:lnTo>
                  <a:close/>
                </a:path>
              </a:pathLst>
            </a:custGeom>
            <a:solidFill>
              <a:srgbClr val="E7C8BB"/>
            </a:solidFill>
            <a:ln w="649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1DAF81E0-D574-9A36-BFCD-4DBD1FD1B558}"/>
                </a:ext>
              </a:extLst>
            </p:cNvPr>
            <p:cNvSpPr/>
            <p:nvPr/>
          </p:nvSpPr>
          <p:spPr>
            <a:xfrm>
              <a:off x="6609454" y="2882202"/>
              <a:ext cx="450497" cy="437881"/>
            </a:xfrm>
            <a:custGeom>
              <a:avLst/>
              <a:gdLst>
                <a:gd name="connsiteX0" fmla="*/ 285370 w 450497"/>
                <a:gd name="connsiteY0" fmla="*/ 137454 h 437881"/>
                <a:gd name="connsiteX1" fmla="*/ 223897 w 450497"/>
                <a:gd name="connsiteY1" fmla="*/ 94221 h 437881"/>
                <a:gd name="connsiteX2" fmla="*/ 138406 w 450497"/>
                <a:gd name="connsiteY2" fmla="*/ 24764 h 437881"/>
                <a:gd name="connsiteX3" fmla="*/ 25522 w 450497"/>
                <a:gd name="connsiteY3" fmla="*/ 9445 h 437881"/>
                <a:gd name="connsiteX4" fmla="*/ 13058 w 450497"/>
                <a:gd name="connsiteY4" fmla="*/ 77539 h 437881"/>
                <a:gd name="connsiteX5" fmla="*/ 106014 w 450497"/>
                <a:gd name="connsiteY5" fmla="*/ 163938 h 437881"/>
                <a:gd name="connsiteX6" fmla="*/ 149182 w 450497"/>
                <a:gd name="connsiteY6" fmla="*/ 222490 h 437881"/>
                <a:gd name="connsiteX7" fmla="*/ 216367 w 450497"/>
                <a:gd name="connsiteY7" fmla="*/ 364650 h 437881"/>
                <a:gd name="connsiteX8" fmla="*/ 292965 w 450497"/>
                <a:gd name="connsiteY8" fmla="*/ 437873 h 437881"/>
                <a:gd name="connsiteX9" fmla="*/ 449731 w 450497"/>
                <a:gd name="connsiteY9" fmla="*/ 402041 h 437881"/>
                <a:gd name="connsiteX10" fmla="*/ 383843 w 450497"/>
                <a:gd name="connsiteY10" fmla="*/ 164328 h 437881"/>
                <a:gd name="connsiteX11" fmla="*/ 342494 w 450497"/>
                <a:gd name="connsiteY11" fmla="*/ 124147 h 437881"/>
                <a:gd name="connsiteX12" fmla="*/ 285305 w 450497"/>
                <a:gd name="connsiteY12" fmla="*/ 137454 h 4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497" h="437881">
                  <a:moveTo>
                    <a:pt x="285370" y="137454"/>
                  </a:moveTo>
                  <a:cubicBezTo>
                    <a:pt x="285370" y="137454"/>
                    <a:pt x="250966" y="127911"/>
                    <a:pt x="223897" y="94221"/>
                  </a:cubicBezTo>
                  <a:cubicBezTo>
                    <a:pt x="196828" y="60531"/>
                    <a:pt x="191959" y="51184"/>
                    <a:pt x="138406" y="24764"/>
                  </a:cubicBezTo>
                  <a:cubicBezTo>
                    <a:pt x="96083" y="3862"/>
                    <a:pt x="53370" y="-10289"/>
                    <a:pt x="25522" y="9445"/>
                  </a:cubicBezTo>
                  <a:cubicBezTo>
                    <a:pt x="-2326" y="29178"/>
                    <a:pt x="-8753" y="51054"/>
                    <a:pt x="13058" y="77539"/>
                  </a:cubicBezTo>
                  <a:cubicBezTo>
                    <a:pt x="42334" y="113046"/>
                    <a:pt x="86605" y="139401"/>
                    <a:pt x="106014" y="163938"/>
                  </a:cubicBezTo>
                  <a:cubicBezTo>
                    <a:pt x="130097" y="194383"/>
                    <a:pt x="130681" y="185684"/>
                    <a:pt x="149182" y="222490"/>
                  </a:cubicBezTo>
                  <a:cubicBezTo>
                    <a:pt x="180275" y="284353"/>
                    <a:pt x="172096" y="296881"/>
                    <a:pt x="216367" y="364650"/>
                  </a:cubicBezTo>
                  <a:cubicBezTo>
                    <a:pt x="265896" y="440340"/>
                    <a:pt x="292965" y="437873"/>
                    <a:pt x="292965" y="437873"/>
                  </a:cubicBezTo>
                  <a:cubicBezTo>
                    <a:pt x="292965" y="437873"/>
                    <a:pt x="441876" y="426643"/>
                    <a:pt x="449731" y="402041"/>
                  </a:cubicBezTo>
                  <a:cubicBezTo>
                    <a:pt x="457520" y="377438"/>
                    <a:pt x="403837" y="177895"/>
                    <a:pt x="383843" y="164328"/>
                  </a:cubicBezTo>
                  <a:cubicBezTo>
                    <a:pt x="363915" y="150761"/>
                    <a:pt x="350024" y="120641"/>
                    <a:pt x="342494" y="124147"/>
                  </a:cubicBezTo>
                  <a:cubicBezTo>
                    <a:pt x="334964" y="127652"/>
                    <a:pt x="285305" y="137454"/>
                    <a:pt x="285305" y="137454"/>
                  </a:cubicBezTo>
                  <a:close/>
                </a:path>
              </a:pathLst>
            </a:custGeom>
            <a:solidFill>
              <a:srgbClr val="FDE2D2"/>
            </a:solidFill>
            <a:ln w="649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0453A79E-8A1A-D70F-7A8B-E473357B91CF}"/>
                </a:ext>
              </a:extLst>
            </p:cNvPr>
            <p:cNvSpPr/>
            <p:nvPr/>
          </p:nvSpPr>
          <p:spPr>
            <a:xfrm>
              <a:off x="6739568" y="3009820"/>
              <a:ext cx="56613" cy="46199"/>
            </a:xfrm>
            <a:custGeom>
              <a:avLst/>
              <a:gdLst>
                <a:gd name="connsiteX0" fmla="*/ 56328 w 56613"/>
                <a:gd name="connsiteY0" fmla="*/ 3345 h 46199"/>
                <a:gd name="connsiteX1" fmla="*/ 1541 w 56613"/>
                <a:gd name="connsiteY1" fmla="*/ 46187 h 46199"/>
                <a:gd name="connsiteX2" fmla="*/ 697 w 56613"/>
                <a:gd name="connsiteY2" fmla="*/ 43526 h 46199"/>
                <a:gd name="connsiteX3" fmla="*/ 52433 w 56613"/>
                <a:gd name="connsiteY3" fmla="*/ 748 h 46199"/>
                <a:gd name="connsiteX4" fmla="*/ 56393 w 56613"/>
                <a:gd name="connsiteY4" fmla="*/ 3345 h 46199"/>
                <a:gd name="connsiteX5" fmla="*/ 56393 w 56613"/>
                <a:gd name="connsiteY5" fmla="*/ 3345 h 4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13" h="46199">
                  <a:moveTo>
                    <a:pt x="56328" y="3345"/>
                  </a:moveTo>
                  <a:cubicBezTo>
                    <a:pt x="46072" y="24701"/>
                    <a:pt x="25689" y="43331"/>
                    <a:pt x="1541" y="46187"/>
                  </a:cubicBezTo>
                  <a:cubicBezTo>
                    <a:pt x="48" y="46382"/>
                    <a:pt x="-601" y="44175"/>
                    <a:pt x="697" y="43526"/>
                  </a:cubicBezTo>
                  <a:cubicBezTo>
                    <a:pt x="20885" y="32750"/>
                    <a:pt x="36010" y="16587"/>
                    <a:pt x="52433" y="748"/>
                  </a:cubicBezTo>
                  <a:cubicBezTo>
                    <a:pt x="54186" y="-1199"/>
                    <a:pt x="57496" y="1008"/>
                    <a:pt x="56393" y="3345"/>
                  </a:cubicBezTo>
                  <a:lnTo>
                    <a:pt x="56393" y="3345"/>
                  </a:lnTo>
                  <a:close/>
                </a:path>
              </a:pathLst>
            </a:custGeom>
            <a:solidFill>
              <a:srgbClr val="E7C8BB"/>
            </a:solidFill>
            <a:ln w="649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47CB9C7A-59F0-42BE-127A-FCE1DD48D454}"/>
                </a:ext>
              </a:extLst>
            </p:cNvPr>
            <p:cNvSpPr/>
            <p:nvPr/>
          </p:nvSpPr>
          <p:spPr>
            <a:xfrm>
              <a:off x="6728169" y="2997489"/>
              <a:ext cx="39619" cy="36464"/>
            </a:xfrm>
            <a:custGeom>
              <a:avLst/>
              <a:gdLst>
                <a:gd name="connsiteX0" fmla="*/ 22 w 39619"/>
                <a:gd name="connsiteY0" fmla="*/ 34435 h 36464"/>
                <a:gd name="connsiteX1" fmla="*/ 38450 w 39619"/>
                <a:gd name="connsiteY1" fmla="*/ 31 h 36464"/>
                <a:gd name="connsiteX2" fmla="*/ 39229 w 39619"/>
                <a:gd name="connsiteY2" fmla="*/ 1784 h 36464"/>
                <a:gd name="connsiteX3" fmla="*/ 2943 w 39619"/>
                <a:gd name="connsiteY3" fmla="*/ 35734 h 36464"/>
                <a:gd name="connsiteX4" fmla="*/ 87 w 39619"/>
                <a:gd name="connsiteY4" fmla="*/ 34435 h 36464"/>
                <a:gd name="connsiteX5" fmla="*/ 87 w 39619"/>
                <a:gd name="connsiteY5" fmla="*/ 34435 h 3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9" h="36464">
                  <a:moveTo>
                    <a:pt x="22" y="34435"/>
                  </a:moveTo>
                  <a:cubicBezTo>
                    <a:pt x="5734" y="17428"/>
                    <a:pt x="21118" y="3991"/>
                    <a:pt x="38450" y="31"/>
                  </a:cubicBezTo>
                  <a:cubicBezTo>
                    <a:pt x="39424" y="-228"/>
                    <a:pt x="40073" y="1200"/>
                    <a:pt x="39229" y="1784"/>
                  </a:cubicBezTo>
                  <a:cubicBezTo>
                    <a:pt x="24883" y="10742"/>
                    <a:pt x="13004" y="22232"/>
                    <a:pt x="2943" y="35734"/>
                  </a:cubicBezTo>
                  <a:cubicBezTo>
                    <a:pt x="2034" y="37291"/>
                    <a:pt x="-498" y="36123"/>
                    <a:pt x="87" y="34435"/>
                  </a:cubicBezTo>
                  <a:lnTo>
                    <a:pt x="87" y="34435"/>
                  </a:lnTo>
                  <a:close/>
                </a:path>
              </a:pathLst>
            </a:custGeom>
            <a:solidFill>
              <a:srgbClr val="E7C8BB"/>
            </a:solidFill>
            <a:ln w="649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5ECEECF5-F7C8-D37A-95EB-864DA150947A}"/>
                </a:ext>
              </a:extLst>
            </p:cNvPr>
            <p:cNvSpPr/>
            <p:nvPr/>
          </p:nvSpPr>
          <p:spPr>
            <a:xfrm>
              <a:off x="6616031" y="2894525"/>
              <a:ext cx="82170" cy="81224"/>
            </a:xfrm>
            <a:custGeom>
              <a:avLst/>
              <a:gdLst>
                <a:gd name="connsiteX0" fmla="*/ 639 w 82170"/>
                <a:gd name="connsiteY0" fmla="*/ 13284 h 81224"/>
                <a:gd name="connsiteX1" fmla="*/ 48545 w 82170"/>
                <a:gd name="connsiteY1" fmla="*/ 2444 h 81224"/>
                <a:gd name="connsiteX2" fmla="*/ 76262 w 82170"/>
                <a:gd name="connsiteY2" fmla="*/ 46196 h 81224"/>
                <a:gd name="connsiteX3" fmla="*/ 71783 w 82170"/>
                <a:gd name="connsiteY3" fmla="*/ 50220 h 81224"/>
                <a:gd name="connsiteX4" fmla="*/ 57048 w 82170"/>
                <a:gd name="connsiteY4" fmla="*/ 68461 h 81224"/>
                <a:gd name="connsiteX5" fmla="*/ 45429 w 82170"/>
                <a:gd name="connsiteY5" fmla="*/ 80794 h 81224"/>
                <a:gd name="connsiteX6" fmla="*/ 34523 w 82170"/>
                <a:gd name="connsiteY6" fmla="*/ 77679 h 81224"/>
                <a:gd name="connsiteX7" fmla="*/ 7389 w 82170"/>
                <a:gd name="connsiteY7" fmla="*/ 52492 h 81224"/>
                <a:gd name="connsiteX8" fmla="*/ 9077 w 82170"/>
                <a:gd name="connsiteY8" fmla="*/ 50934 h 81224"/>
                <a:gd name="connsiteX9" fmla="*/ 37314 w 82170"/>
                <a:gd name="connsiteY9" fmla="*/ 73200 h 81224"/>
                <a:gd name="connsiteX10" fmla="*/ 44780 w 82170"/>
                <a:gd name="connsiteY10" fmla="*/ 73979 h 81224"/>
                <a:gd name="connsiteX11" fmla="*/ 58152 w 82170"/>
                <a:gd name="connsiteY11" fmla="*/ 54310 h 81224"/>
                <a:gd name="connsiteX12" fmla="*/ 73991 w 82170"/>
                <a:gd name="connsiteY12" fmla="*/ 37108 h 81224"/>
                <a:gd name="connsiteX13" fmla="*/ 46467 w 82170"/>
                <a:gd name="connsiteY13" fmla="*/ 8351 h 81224"/>
                <a:gd name="connsiteX14" fmla="*/ 3235 w 82170"/>
                <a:gd name="connsiteY14" fmla="*/ 15946 h 81224"/>
                <a:gd name="connsiteX15" fmla="*/ 574 w 82170"/>
                <a:gd name="connsiteY15" fmla="*/ 13220 h 81224"/>
                <a:gd name="connsiteX16" fmla="*/ 574 w 82170"/>
                <a:gd name="connsiteY16" fmla="*/ 13220 h 8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170" h="81224">
                  <a:moveTo>
                    <a:pt x="639" y="13284"/>
                  </a:moveTo>
                  <a:cubicBezTo>
                    <a:pt x="12907" y="1470"/>
                    <a:pt x="31991" y="-3333"/>
                    <a:pt x="48545" y="2444"/>
                  </a:cubicBezTo>
                  <a:cubicBezTo>
                    <a:pt x="64513" y="7702"/>
                    <a:pt x="95023" y="28344"/>
                    <a:pt x="76262" y="46196"/>
                  </a:cubicBezTo>
                  <a:cubicBezTo>
                    <a:pt x="76262" y="46196"/>
                    <a:pt x="71783" y="50220"/>
                    <a:pt x="71783" y="50220"/>
                  </a:cubicBezTo>
                  <a:cubicBezTo>
                    <a:pt x="66136" y="55478"/>
                    <a:pt x="61527" y="62035"/>
                    <a:pt x="57048" y="68461"/>
                  </a:cubicBezTo>
                  <a:cubicBezTo>
                    <a:pt x="54062" y="72550"/>
                    <a:pt x="51011" y="78393"/>
                    <a:pt x="45429" y="80794"/>
                  </a:cubicBezTo>
                  <a:cubicBezTo>
                    <a:pt x="41534" y="82287"/>
                    <a:pt x="37185" y="79561"/>
                    <a:pt x="34523" y="77679"/>
                  </a:cubicBezTo>
                  <a:cubicBezTo>
                    <a:pt x="24137" y="70928"/>
                    <a:pt x="15374" y="61775"/>
                    <a:pt x="7389" y="52492"/>
                  </a:cubicBezTo>
                  <a:cubicBezTo>
                    <a:pt x="6481" y="51389"/>
                    <a:pt x="8038" y="49961"/>
                    <a:pt x="9077" y="50934"/>
                  </a:cubicBezTo>
                  <a:cubicBezTo>
                    <a:pt x="17905" y="59178"/>
                    <a:pt x="26734" y="67292"/>
                    <a:pt x="37314" y="73200"/>
                  </a:cubicBezTo>
                  <a:cubicBezTo>
                    <a:pt x="40366" y="74563"/>
                    <a:pt x="42118" y="76835"/>
                    <a:pt x="44780" y="73979"/>
                  </a:cubicBezTo>
                  <a:cubicBezTo>
                    <a:pt x="49194" y="68786"/>
                    <a:pt x="53283" y="60866"/>
                    <a:pt x="58152" y="54310"/>
                  </a:cubicBezTo>
                  <a:cubicBezTo>
                    <a:pt x="62241" y="47299"/>
                    <a:pt x="70680" y="41717"/>
                    <a:pt x="73991" y="37108"/>
                  </a:cubicBezTo>
                  <a:cubicBezTo>
                    <a:pt x="77171" y="24774"/>
                    <a:pt x="56464" y="12181"/>
                    <a:pt x="46467" y="8351"/>
                  </a:cubicBezTo>
                  <a:cubicBezTo>
                    <a:pt x="32056" y="2834"/>
                    <a:pt x="15114" y="6209"/>
                    <a:pt x="3235" y="15946"/>
                  </a:cubicBezTo>
                  <a:cubicBezTo>
                    <a:pt x="1483" y="17699"/>
                    <a:pt x="-1179" y="14907"/>
                    <a:pt x="574" y="13220"/>
                  </a:cubicBezTo>
                  <a:lnTo>
                    <a:pt x="574" y="13220"/>
                  </a:lnTo>
                  <a:close/>
                </a:path>
              </a:pathLst>
            </a:custGeom>
            <a:solidFill>
              <a:srgbClr val="E7C8BB"/>
            </a:solidFill>
            <a:ln w="649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68B15DC2-BFD3-F103-FC3B-F81C41DBD6D4}"/>
                </a:ext>
              </a:extLst>
            </p:cNvPr>
            <p:cNvSpPr/>
            <p:nvPr/>
          </p:nvSpPr>
          <p:spPr>
            <a:xfrm>
              <a:off x="6905103" y="3307527"/>
              <a:ext cx="89861" cy="20291"/>
            </a:xfrm>
            <a:custGeom>
              <a:avLst/>
              <a:gdLst>
                <a:gd name="connsiteX0" fmla="*/ 89233 w 89861"/>
                <a:gd name="connsiteY0" fmla="*/ 2551 h 20291"/>
                <a:gd name="connsiteX1" fmla="*/ 46779 w 89861"/>
                <a:gd name="connsiteY1" fmla="*/ 17676 h 20291"/>
                <a:gd name="connsiteX2" fmla="*/ 1405 w 89861"/>
                <a:gd name="connsiteY2" fmla="*/ 16508 h 20291"/>
                <a:gd name="connsiteX3" fmla="*/ 2703 w 89861"/>
                <a:gd name="connsiteY3" fmla="*/ 11964 h 20291"/>
                <a:gd name="connsiteX4" fmla="*/ 87675 w 89861"/>
                <a:gd name="connsiteY4" fmla="*/ 150 h 20291"/>
                <a:gd name="connsiteX5" fmla="*/ 89233 w 89861"/>
                <a:gd name="connsiteY5" fmla="*/ 2551 h 20291"/>
                <a:gd name="connsiteX6" fmla="*/ 89233 w 89861"/>
                <a:gd name="connsiteY6" fmla="*/ 2551 h 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61" h="20291">
                  <a:moveTo>
                    <a:pt x="89233" y="2551"/>
                  </a:moveTo>
                  <a:cubicBezTo>
                    <a:pt x="75861" y="10666"/>
                    <a:pt x="61709" y="14366"/>
                    <a:pt x="46779" y="17676"/>
                  </a:cubicBezTo>
                  <a:cubicBezTo>
                    <a:pt x="31849" y="20273"/>
                    <a:pt x="16075" y="22415"/>
                    <a:pt x="1405" y="16508"/>
                  </a:cubicBezTo>
                  <a:cubicBezTo>
                    <a:pt x="-1127" y="15469"/>
                    <a:pt x="42" y="11510"/>
                    <a:pt x="2703" y="11964"/>
                  </a:cubicBezTo>
                  <a:cubicBezTo>
                    <a:pt x="30551" y="12938"/>
                    <a:pt x="60411" y="5018"/>
                    <a:pt x="87675" y="150"/>
                  </a:cubicBezTo>
                  <a:cubicBezTo>
                    <a:pt x="89298" y="-564"/>
                    <a:pt x="90726" y="1448"/>
                    <a:pt x="89233" y="2551"/>
                  </a:cubicBezTo>
                  <a:lnTo>
                    <a:pt x="89233" y="2551"/>
                  </a:lnTo>
                  <a:close/>
                </a:path>
              </a:pathLst>
            </a:custGeom>
            <a:solidFill>
              <a:srgbClr val="E7C8BB"/>
            </a:solidFill>
            <a:ln w="649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88D7791C-6AFC-1102-A949-03E815A70EB9}"/>
                </a:ext>
              </a:extLst>
            </p:cNvPr>
            <p:cNvSpPr/>
            <p:nvPr/>
          </p:nvSpPr>
          <p:spPr>
            <a:xfrm>
              <a:off x="6864337" y="3001740"/>
              <a:ext cx="57271" cy="21370"/>
            </a:xfrm>
            <a:custGeom>
              <a:avLst/>
              <a:gdLst>
                <a:gd name="connsiteX0" fmla="*/ 3288 w 57271"/>
                <a:gd name="connsiteY0" fmla="*/ 0 h 21370"/>
                <a:gd name="connsiteX1" fmla="*/ 56063 w 57271"/>
                <a:gd name="connsiteY1" fmla="*/ 16942 h 21370"/>
                <a:gd name="connsiteX2" fmla="*/ 57231 w 57271"/>
                <a:gd name="connsiteY2" fmla="*/ 18890 h 21370"/>
                <a:gd name="connsiteX3" fmla="*/ 56128 w 57271"/>
                <a:gd name="connsiteY3" fmla="*/ 19993 h 21370"/>
                <a:gd name="connsiteX4" fmla="*/ 12960 w 57271"/>
                <a:gd name="connsiteY4" fmla="*/ 12853 h 21370"/>
                <a:gd name="connsiteX5" fmla="*/ 821 w 57271"/>
                <a:gd name="connsiteY5" fmla="*/ 4479 h 21370"/>
                <a:gd name="connsiteX6" fmla="*/ 691 w 57271"/>
                <a:gd name="connsiteY6" fmla="*/ 844 h 21370"/>
                <a:gd name="connsiteX7" fmla="*/ 3288 w 57271"/>
                <a:gd name="connsiteY7" fmla="*/ 130 h 21370"/>
                <a:gd name="connsiteX8" fmla="*/ 3288 w 57271"/>
                <a:gd name="connsiteY8" fmla="*/ 130 h 2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1" h="21370">
                  <a:moveTo>
                    <a:pt x="3288" y="0"/>
                  </a:moveTo>
                  <a:cubicBezTo>
                    <a:pt x="21659" y="4739"/>
                    <a:pt x="37692" y="12204"/>
                    <a:pt x="56063" y="16942"/>
                  </a:cubicBezTo>
                  <a:cubicBezTo>
                    <a:pt x="56906" y="17137"/>
                    <a:pt x="57426" y="18046"/>
                    <a:pt x="57231" y="18890"/>
                  </a:cubicBezTo>
                  <a:cubicBezTo>
                    <a:pt x="57101" y="19409"/>
                    <a:pt x="56647" y="19863"/>
                    <a:pt x="56128" y="19993"/>
                  </a:cubicBezTo>
                  <a:cubicBezTo>
                    <a:pt x="41327" y="23693"/>
                    <a:pt x="26073" y="19474"/>
                    <a:pt x="12960" y="12853"/>
                  </a:cubicBezTo>
                  <a:cubicBezTo>
                    <a:pt x="8611" y="10581"/>
                    <a:pt x="4521" y="7919"/>
                    <a:pt x="821" y="4479"/>
                  </a:cubicBezTo>
                  <a:cubicBezTo>
                    <a:pt x="-217" y="3505"/>
                    <a:pt x="-282" y="1883"/>
                    <a:pt x="691" y="844"/>
                  </a:cubicBezTo>
                  <a:cubicBezTo>
                    <a:pt x="1406" y="130"/>
                    <a:pt x="2379" y="-130"/>
                    <a:pt x="3288" y="130"/>
                  </a:cubicBezTo>
                  <a:lnTo>
                    <a:pt x="3288" y="130"/>
                  </a:lnTo>
                  <a:close/>
                </a:path>
              </a:pathLst>
            </a:custGeom>
            <a:solidFill>
              <a:srgbClr val="E7C8BB"/>
            </a:solidFill>
            <a:ln w="649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F52C7CAB-E458-28F9-B9EC-E94B18B55CB2}"/>
                </a:ext>
              </a:extLst>
            </p:cNvPr>
            <p:cNvSpPr/>
            <p:nvPr/>
          </p:nvSpPr>
          <p:spPr>
            <a:xfrm>
              <a:off x="6997589" y="3333966"/>
              <a:ext cx="591789" cy="577117"/>
            </a:xfrm>
            <a:custGeom>
              <a:avLst/>
              <a:gdLst>
                <a:gd name="connsiteX0" fmla="*/ 311123 w 591789"/>
                <a:gd name="connsiteY0" fmla="*/ 65 h 577117"/>
                <a:gd name="connsiteX1" fmla="*/ 273473 w 591789"/>
                <a:gd name="connsiteY1" fmla="*/ 74650 h 577117"/>
                <a:gd name="connsiteX2" fmla="*/ 47704 w 591789"/>
                <a:gd name="connsiteY2" fmla="*/ 195973 h 577117"/>
                <a:gd name="connsiteX3" fmla="*/ 3758 w 591789"/>
                <a:gd name="connsiteY3" fmla="*/ 205840 h 577117"/>
                <a:gd name="connsiteX4" fmla="*/ 371687 w 591789"/>
                <a:gd name="connsiteY4" fmla="*/ 576950 h 577117"/>
                <a:gd name="connsiteX5" fmla="*/ 576554 w 591789"/>
                <a:gd name="connsiteY5" fmla="*/ 439204 h 577117"/>
                <a:gd name="connsiteX6" fmla="*/ 524428 w 591789"/>
                <a:gd name="connsiteY6" fmla="*/ 239855 h 577117"/>
                <a:gd name="connsiteX7" fmla="*/ 311123 w 591789"/>
                <a:gd name="connsiteY7" fmla="*/ 0 h 57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789" h="577117">
                  <a:moveTo>
                    <a:pt x="311123" y="65"/>
                  </a:moveTo>
                  <a:cubicBezTo>
                    <a:pt x="311123" y="65"/>
                    <a:pt x="329104" y="14021"/>
                    <a:pt x="273473" y="74650"/>
                  </a:cubicBezTo>
                  <a:cubicBezTo>
                    <a:pt x="202587" y="151962"/>
                    <a:pt x="144165" y="178642"/>
                    <a:pt x="47704" y="195973"/>
                  </a:cubicBezTo>
                  <a:cubicBezTo>
                    <a:pt x="21155" y="200777"/>
                    <a:pt x="-11108" y="200842"/>
                    <a:pt x="3758" y="205840"/>
                  </a:cubicBezTo>
                  <a:cubicBezTo>
                    <a:pt x="130209" y="248553"/>
                    <a:pt x="337672" y="585713"/>
                    <a:pt x="371687" y="576950"/>
                  </a:cubicBezTo>
                  <a:cubicBezTo>
                    <a:pt x="405702" y="568187"/>
                    <a:pt x="540267" y="563253"/>
                    <a:pt x="576554" y="439204"/>
                  </a:cubicBezTo>
                  <a:cubicBezTo>
                    <a:pt x="612840" y="315155"/>
                    <a:pt x="579864" y="288735"/>
                    <a:pt x="524428" y="239855"/>
                  </a:cubicBezTo>
                  <a:cubicBezTo>
                    <a:pt x="468992" y="190975"/>
                    <a:pt x="311123" y="0"/>
                    <a:pt x="311123" y="0"/>
                  </a:cubicBezTo>
                  <a:close/>
                </a:path>
              </a:pathLst>
            </a:custGeom>
            <a:solidFill>
              <a:srgbClr val="C7B700"/>
            </a:solidFill>
            <a:ln w="6490" cap="flat">
              <a:noFill/>
              <a:prstDash val="solid"/>
              <a:miter/>
            </a:ln>
          </p:spPr>
          <p:txBody>
            <a:bodyPr rtlCol="0" anchor="ctr"/>
            <a:lstStyle/>
            <a:p>
              <a:endParaRPr lang="en-GB"/>
            </a:p>
          </p:txBody>
        </p:sp>
      </p:grpSp>
      <p:grpSp>
        <p:nvGrpSpPr>
          <p:cNvPr id="124" name="Graphic 6">
            <a:extLst>
              <a:ext uri="{FF2B5EF4-FFF2-40B4-BE49-F238E27FC236}">
                <a16:creationId xmlns:a16="http://schemas.microsoft.com/office/drawing/2014/main" id="{6906770C-6918-D595-D876-483F3C4C3E34}"/>
              </a:ext>
            </a:extLst>
          </p:cNvPr>
          <p:cNvGrpSpPr/>
          <p:nvPr/>
        </p:nvGrpSpPr>
        <p:grpSpPr>
          <a:xfrm>
            <a:off x="8565557" y="1660812"/>
            <a:ext cx="2262511" cy="2999356"/>
            <a:chOff x="7885631" y="2684344"/>
            <a:chExt cx="2262511" cy="2999356"/>
          </a:xfrm>
        </p:grpSpPr>
        <p:grpSp>
          <p:nvGrpSpPr>
            <p:cNvPr id="125" name="Graphic 6">
              <a:extLst>
                <a:ext uri="{FF2B5EF4-FFF2-40B4-BE49-F238E27FC236}">
                  <a16:creationId xmlns:a16="http://schemas.microsoft.com/office/drawing/2014/main" id="{188A5D32-1391-B8A2-A3B3-EB06D56D265D}"/>
                </a:ext>
              </a:extLst>
            </p:cNvPr>
            <p:cNvGrpSpPr/>
            <p:nvPr/>
          </p:nvGrpSpPr>
          <p:grpSpPr>
            <a:xfrm>
              <a:off x="7885631" y="4103974"/>
              <a:ext cx="1466241" cy="1579726"/>
              <a:chOff x="7885631" y="4103974"/>
              <a:chExt cx="1466241" cy="1579726"/>
            </a:xfrm>
          </p:grpSpPr>
          <p:sp>
            <p:nvSpPr>
              <p:cNvPr id="126" name="Free-form: Shape 125">
                <a:extLst>
                  <a:ext uri="{FF2B5EF4-FFF2-40B4-BE49-F238E27FC236}">
                    <a16:creationId xmlns:a16="http://schemas.microsoft.com/office/drawing/2014/main" id="{E2271168-BAE8-0C97-787B-AC46A1E4F71B}"/>
                  </a:ext>
                </a:extLst>
              </p:cNvPr>
              <p:cNvSpPr/>
              <p:nvPr/>
            </p:nvSpPr>
            <p:spPr>
              <a:xfrm>
                <a:off x="7906543" y="4998774"/>
                <a:ext cx="680229" cy="684926"/>
              </a:xfrm>
              <a:custGeom>
                <a:avLst/>
                <a:gdLst>
                  <a:gd name="connsiteX0" fmla="*/ 329521 w 680229"/>
                  <a:gd name="connsiteY0" fmla="*/ 5543 h 684926"/>
                  <a:gd name="connsiteX1" fmla="*/ 419621 w 680229"/>
                  <a:gd name="connsiteY1" fmla="*/ 39363 h 684926"/>
                  <a:gd name="connsiteX2" fmla="*/ 679469 w 680229"/>
                  <a:gd name="connsiteY2" fmla="*/ 288825 h 684926"/>
                  <a:gd name="connsiteX3" fmla="*/ 451428 w 680229"/>
                  <a:gd name="connsiteY3" fmla="*/ 684927 h 684926"/>
                  <a:gd name="connsiteX4" fmla="*/ 147049 w 680229"/>
                  <a:gd name="connsiteY4" fmla="*/ 625141 h 684926"/>
                  <a:gd name="connsiteX5" fmla="*/ 91808 w 680229"/>
                  <a:gd name="connsiteY5" fmla="*/ 535885 h 684926"/>
                  <a:gd name="connsiteX6" fmla="*/ 7291 w 680229"/>
                  <a:gd name="connsiteY6" fmla="*/ 351791 h 684926"/>
                  <a:gd name="connsiteX7" fmla="*/ 329456 w 680229"/>
                  <a:gd name="connsiteY7" fmla="*/ 5478 h 6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229" h="684926">
                    <a:moveTo>
                      <a:pt x="329521" y="5543"/>
                    </a:moveTo>
                    <a:cubicBezTo>
                      <a:pt x="329521" y="5543"/>
                      <a:pt x="335947" y="-20227"/>
                      <a:pt x="419621" y="39363"/>
                    </a:cubicBezTo>
                    <a:cubicBezTo>
                      <a:pt x="488948" y="88762"/>
                      <a:pt x="694269" y="225729"/>
                      <a:pt x="679469" y="288825"/>
                    </a:cubicBezTo>
                    <a:cubicBezTo>
                      <a:pt x="664669" y="351921"/>
                      <a:pt x="451428" y="684927"/>
                      <a:pt x="451428" y="684927"/>
                    </a:cubicBezTo>
                    <a:cubicBezTo>
                      <a:pt x="451428" y="684927"/>
                      <a:pt x="281615" y="673502"/>
                      <a:pt x="147049" y="625141"/>
                    </a:cubicBezTo>
                    <a:cubicBezTo>
                      <a:pt x="111736" y="612418"/>
                      <a:pt x="118552" y="554191"/>
                      <a:pt x="91808" y="535885"/>
                    </a:cubicBezTo>
                    <a:cubicBezTo>
                      <a:pt x="-36785" y="448057"/>
                      <a:pt x="7291" y="351791"/>
                      <a:pt x="7291" y="351791"/>
                    </a:cubicBezTo>
                    <a:lnTo>
                      <a:pt x="329456" y="5478"/>
                    </a:lnTo>
                    <a:close/>
                  </a:path>
                </a:pathLst>
              </a:custGeom>
              <a:solidFill>
                <a:srgbClr val="9C9000"/>
              </a:solidFill>
              <a:ln w="6490"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E0A04CB2-231D-8A6B-7C60-689D0F0BA59D}"/>
                  </a:ext>
                </a:extLst>
              </p:cNvPr>
              <p:cNvSpPr/>
              <p:nvPr/>
            </p:nvSpPr>
            <p:spPr>
              <a:xfrm>
                <a:off x="8245477" y="4103974"/>
                <a:ext cx="1106330" cy="1153780"/>
              </a:xfrm>
              <a:custGeom>
                <a:avLst/>
                <a:gdLst>
                  <a:gd name="connsiteX0" fmla="*/ 65 w 1106330"/>
                  <a:gd name="connsiteY0" fmla="*/ 957207 h 1153780"/>
                  <a:gd name="connsiteX1" fmla="*/ 42778 w 1106330"/>
                  <a:gd name="connsiteY1" fmla="*/ 921959 h 1153780"/>
                  <a:gd name="connsiteX2" fmla="*/ 110093 w 1106330"/>
                  <a:gd name="connsiteY2" fmla="*/ 846335 h 1153780"/>
                  <a:gd name="connsiteX3" fmla="*/ 93410 w 1106330"/>
                  <a:gd name="connsiteY3" fmla="*/ 742798 h 1153780"/>
                  <a:gd name="connsiteX4" fmla="*/ 84647 w 1106330"/>
                  <a:gd name="connsiteY4" fmla="*/ 640690 h 1153780"/>
                  <a:gd name="connsiteX5" fmla="*/ 96526 w 1106330"/>
                  <a:gd name="connsiteY5" fmla="*/ 515147 h 1153780"/>
                  <a:gd name="connsiteX6" fmla="*/ 84582 w 1106330"/>
                  <a:gd name="connsiteY6" fmla="*/ 374805 h 1153780"/>
                  <a:gd name="connsiteX7" fmla="*/ 57383 w 1106330"/>
                  <a:gd name="connsiteY7" fmla="*/ 267178 h 1153780"/>
                  <a:gd name="connsiteX8" fmla="*/ 97240 w 1106330"/>
                  <a:gd name="connsiteY8" fmla="*/ 229788 h 1153780"/>
                  <a:gd name="connsiteX9" fmla="*/ 188119 w 1106330"/>
                  <a:gd name="connsiteY9" fmla="*/ 274773 h 1153780"/>
                  <a:gd name="connsiteX10" fmla="*/ 225379 w 1106330"/>
                  <a:gd name="connsiteY10" fmla="*/ 347801 h 1153780"/>
                  <a:gd name="connsiteX11" fmla="*/ 233169 w 1106330"/>
                  <a:gd name="connsiteY11" fmla="*/ 404080 h 1153780"/>
                  <a:gd name="connsiteX12" fmla="*/ 248878 w 1106330"/>
                  <a:gd name="connsiteY12" fmla="*/ 518328 h 1153780"/>
                  <a:gd name="connsiteX13" fmla="*/ 261796 w 1106330"/>
                  <a:gd name="connsiteY13" fmla="*/ 519562 h 1153780"/>
                  <a:gd name="connsiteX14" fmla="*/ 321126 w 1106330"/>
                  <a:gd name="connsiteY14" fmla="*/ 484898 h 1153780"/>
                  <a:gd name="connsiteX15" fmla="*/ 351960 w 1106330"/>
                  <a:gd name="connsiteY15" fmla="*/ 450364 h 1153780"/>
                  <a:gd name="connsiteX16" fmla="*/ 432323 w 1106330"/>
                  <a:gd name="connsiteY16" fmla="*/ 367859 h 1153780"/>
                  <a:gd name="connsiteX17" fmla="*/ 457769 w 1106330"/>
                  <a:gd name="connsiteY17" fmla="*/ 336960 h 1153780"/>
                  <a:gd name="connsiteX18" fmla="*/ 543845 w 1106330"/>
                  <a:gd name="connsiteY18" fmla="*/ 191684 h 1153780"/>
                  <a:gd name="connsiteX19" fmla="*/ 606745 w 1106330"/>
                  <a:gd name="connsiteY19" fmla="*/ 108919 h 1153780"/>
                  <a:gd name="connsiteX20" fmla="*/ 695677 w 1106330"/>
                  <a:gd name="connsiteY20" fmla="*/ 10641 h 1153780"/>
                  <a:gd name="connsiteX21" fmla="*/ 764809 w 1106330"/>
                  <a:gd name="connsiteY21" fmla="*/ 12458 h 1153780"/>
                  <a:gd name="connsiteX22" fmla="*/ 769224 w 1106330"/>
                  <a:gd name="connsiteY22" fmla="*/ 75684 h 1153780"/>
                  <a:gd name="connsiteX23" fmla="*/ 711386 w 1106330"/>
                  <a:gd name="connsiteY23" fmla="*/ 169419 h 1153780"/>
                  <a:gd name="connsiteX24" fmla="*/ 684901 w 1106330"/>
                  <a:gd name="connsiteY24" fmla="*/ 219207 h 1153780"/>
                  <a:gd name="connsiteX25" fmla="*/ 650108 w 1106330"/>
                  <a:gd name="connsiteY25" fmla="*/ 268411 h 1153780"/>
                  <a:gd name="connsiteX26" fmla="*/ 619988 w 1106330"/>
                  <a:gd name="connsiteY26" fmla="*/ 341439 h 1153780"/>
                  <a:gd name="connsiteX27" fmla="*/ 598631 w 1106330"/>
                  <a:gd name="connsiteY27" fmla="*/ 382464 h 1153780"/>
                  <a:gd name="connsiteX28" fmla="*/ 616807 w 1106330"/>
                  <a:gd name="connsiteY28" fmla="*/ 399796 h 1153780"/>
                  <a:gd name="connsiteX29" fmla="*/ 631413 w 1106330"/>
                  <a:gd name="connsiteY29" fmla="*/ 374415 h 1153780"/>
                  <a:gd name="connsiteX30" fmla="*/ 700221 w 1106330"/>
                  <a:gd name="connsiteY30" fmla="*/ 278603 h 1153780"/>
                  <a:gd name="connsiteX31" fmla="*/ 784933 w 1106330"/>
                  <a:gd name="connsiteY31" fmla="*/ 189931 h 1153780"/>
                  <a:gd name="connsiteX32" fmla="*/ 862829 w 1106330"/>
                  <a:gd name="connsiteY32" fmla="*/ 113463 h 1153780"/>
                  <a:gd name="connsiteX33" fmla="*/ 973052 w 1106330"/>
                  <a:gd name="connsiteY33" fmla="*/ 63285 h 1153780"/>
                  <a:gd name="connsiteX34" fmla="*/ 999536 w 1106330"/>
                  <a:gd name="connsiteY34" fmla="*/ 127290 h 1153780"/>
                  <a:gd name="connsiteX35" fmla="*/ 921705 w 1106330"/>
                  <a:gd name="connsiteY35" fmla="*/ 227062 h 1153780"/>
                  <a:gd name="connsiteX36" fmla="*/ 911319 w 1106330"/>
                  <a:gd name="connsiteY36" fmla="*/ 242836 h 1153780"/>
                  <a:gd name="connsiteX37" fmla="*/ 860362 w 1106330"/>
                  <a:gd name="connsiteY37" fmla="*/ 302881 h 1153780"/>
                  <a:gd name="connsiteX38" fmla="*/ 820765 w 1106330"/>
                  <a:gd name="connsiteY38" fmla="*/ 347995 h 1153780"/>
                  <a:gd name="connsiteX39" fmla="*/ 775261 w 1106330"/>
                  <a:gd name="connsiteY39" fmla="*/ 406158 h 1153780"/>
                  <a:gd name="connsiteX40" fmla="*/ 720734 w 1106330"/>
                  <a:gd name="connsiteY40" fmla="*/ 468085 h 1153780"/>
                  <a:gd name="connsiteX41" fmla="*/ 727095 w 1106330"/>
                  <a:gd name="connsiteY41" fmla="*/ 488403 h 1153780"/>
                  <a:gd name="connsiteX42" fmla="*/ 746634 w 1106330"/>
                  <a:gd name="connsiteY42" fmla="*/ 470552 h 1153780"/>
                  <a:gd name="connsiteX43" fmla="*/ 830047 w 1106330"/>
                  <a:gd name="connsiteY43" fmla="*/ 393889 h 1153780"/>
                  <a:gd name="connsiteX44" fmla="*/ 883666 w 1106330"/>
                  <a:gd name="connsiteY44" fmla="*/ 354292 h 1153780"/>
                  <a:gd name="connsiteX45" fmla="*/ 979088 w 1106330"/>
                  <a:gd name="connsiteY45" fmla="*/ 256662 h 1153780"/>
                  <a:gd name="connsiteX46" fmla="*/ 1057439 w 1106330"/>
                  <a:gd name="connsiteY46" fmla="*/ 192203 h 1153780"/>
                  <a:gd name="connsiteX47" fmla="*/ 1106254 w 1106330"/>
                  <a:gd name="connsiteY47" fmla="*/ 237578 h 1153780"/>
                  <a:gd name="connsiteX48" fmla="*/ 1048740 w 1106330"/>
                  <a:gd name="connsiteY48" fmla="*/ 339881 h 1153780"/>
                  <a:gd name="connsiteX49" fmla="*/ 1014402 w 1106330"/>
                  <a:gd name="connsiteY49" fmla="*/ 377921 h 1153780"/>
                  <a:gd name="connsiteX50" fmla="*/ 945594 w 1106330"/>
                  <a:gd name="connsiteY50" fmla="*/ 450624 h 1153780"/>
                  <a:gd name="connsiteX51" fmla="*/ 909306 w 1106330"/>
                  <a:gd name="connsiteY51" fmla="*/ 485352 h 1153780"/>
                  <a:gd name="connsiteX52" fmla="*/ 856078 w 1106330"/>
                  <a:gd name="connsiteY52" fmla="*/ 533518 h 1153780"/>
                  <a:gd name="connsiteX53" fmla="*/ 794670 w 1106330"/>
                  <a:gd name="connsiteY53" fmla="*/ 584540 h 1153780"/>
                  <a:gd name="connsiteX54" fmla="*/ 800447 w 1106330"/>
                  <a:gd name="connsiteY54" fmla="*/ 612582 h 1153780"/>
                  <a:gd name="connsiteX55" fmla="*/ 849911 w 1106330"/>
                  <a:gd name="connsiteY55" fmla="*/ 584280 h 1153780"/>
                  <a:gd name="connsiteX56" fmla="*/ 900998 w 1106330"/>
                  <a:gd name="connsiteY56" fmla="*/ 550785 h 1153780"/>
                  <a:gd name="connsiteX57" fmla="*/ 977141 w 1106330"/>
                  <a:gd name="connsiteY57" fmla="*/ 477822 h 1153780"/>
                  <a:gd name="connsiteX58" fmla="*/ 1065099 w 1106330"/>
                  <a:gd name="connsiteY58" fmla="*/ 423295 h 1153780"/>
                  <a:gd name="connsiteX59" fmla="*/ 1099373 w 1106330"/>
                  <a:gd name="connsiteY59" fmla="*/ 474317 h 1153780"/>
                  <a:gd name="connsiteX60" fmla="*/ 1051857 w 1106330"/>
                  <a:gd name="connsiteY60" fmla="*/ 540398 h 1153780"/>
                  <a:gd name="connsiteX61" fmla="*/ 1000575 w 1106330"/>
                  <a:gd name="connsiteY61" fmla="*/ 602066 h 1153780"/>
                  <a:gd name="connsiteX62" fmla="*/ 912422 w 1106330"/>
                  <a:gd name="connsiteY62" fmla="*/ 674575 h 1153780"/>
                  <a:gd name="connsiteX63" fmla="*/ 831475 w 1106330"/>
                  <a:gd name="connsiteY63" fmla="*/ 743448 h 1153780"/>
                  <a:gd name="connsiteX64" fmla="*/ 780713 w 1106330"/>
                  <a:gd name="connsiteY64" fmla="*/ 806933 h 1153780"/>
                  <a:gd name="connsiteX65" fmla="*/ 588505 w 1106330"/>
                  <a:gd name="connsiteY65" fmla="*/ 991092 h 1153780"/>
                  <a:gd name="connsiteX66" fmla="*/ 421548 w 1106330"/>
                  <a:gd name="connsiteY66" fmla="*/ 1071520 h 1153780"/>
                  <a:gd name="connsiteX67" fmla="*/ 356894 w 1106330"/>
                  <a:gd name="connsiteY67" fmla="*/ 1111507 h 1153780"/>
                  <a:gd name="connsiteX68" fmla="*/ 262964 w 1106330"/>
                  <a:gd name="connsiteY68" fmla="*/ 1153635 h 1153780"/>
                  <a:gd name="connsiteX69" fmla="*/ 152481 w 1106330"/>
                  <a:gd name="connsiteY69" fmla="*/ 1118257 h 1153780"/>
                  <a:gd name="connsiteX70" fmla="*/ 37585 w 1106330"/>
                  <a:gd name="connsiteY70" fmla="*/ 1023224 h 1153780"/>
                  <a:gd name="connsiteX71" fmla="*/ 0 w 1106330"/>
                  <a:gd name="connsiteY71" fmla="*/ 956948 h 115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06330" h="1153780">
                    <a:moveTo>
                      <a:pt x="65" y="957207"/>
                    </a:moveTo>
                    <a:cubicBezTo>
                      <a:pt x="65" y="957207"/>
                      <a:pt x="65" y="966036"/>
                      <a:pt x="42778" y="921959"/>
                    </a:cubicBezTo>
                    <a:cubicBezTo>
                      <a:pt x="76143" y="887555"/>
                      <a:pt x="106588" y="861850"/>
                      <a:pt x="110093" y="846335"/>
                    </a:cubicBezTo>
                    <a:cubicBezTo>
                      <a:pt x="113598" y="830756"/>
                      <a:pt x="94838" y="777462"/>
                      <a:pt x="93410" y="742798"/>
                    </a:cubicBezTo>
                    <a:cubicBezTo>
                      <a:pt x="91982" y="708135"/>
                      <a:pt x="89126" y="682559"/>
                      <a:pt x="84647" y="640690"/>
                    </a:cubicBezTo>
                    <a:cubicBezTo>
                      <a:pt x="80687" y="603430"/>
                      <a:pt x="91853" y="551953"/>
                      <a:pt x="96526" y="515147"/>
                    </a:cubicBezTo>
                    <a:cubicBezTo>
                      <a:pt x="101265" y="478341"/>
                      <a:pt x="94124" y="405314"/>
                      <a:pt x="84582" y="374805"/>
                    </a:cubicBezTo>
                    <a:cubicBezTo>
                      <a:pt x="75040" y="344295"/>
                      <a:pt x="60499" y="292105"/>
                      <a:pt x="57383" y="267178"/>
                    </a:cubicBezTo>
                    <a:cubicBezTo>
                      <a:pt x="54267" y="242251"/>
                      <a:pt x="76922" y="228490"/>
                      <a:pt x="97240" y="229788"/>
                    </a:cubicBezTo>
                    <a:cubicBezTo>
                      <a:pt x="123076" y="231476"/>
                      <a:pt x="145731" y="230567"/>
                      <a:pt x="188119" y="274773"/>
                    </a:cubicBezTo>
                    <a:cubicBezTo>
                      <a:pt x="213370" y="301063"/>
                      <a:pt x="220316" y="324821"/>
                      <a:pt x="225379" y="347801"/>
                    </a:cubicBezTo>
                    <a:cubicBezTo>
                      <a:pt x="230443" y="370780"/>
                      <a:pt x="232714" y="392526"/>
                      <a:pt x="233169" y="404080"/>
                    </a:cubicBezTo>
                    <a:cubicBezTo>
                      <a:pt x="233623" y="415635"/>
                      <a:pt x="230572" y="497556"/>
                      <a:pt x="248878" y="518328"/>
                    </a:cubicBezTo>
                    <a:cubicBezTo>
                      <a:pt x="248878" y="518328"/>
                      <a:pt x="256408" y="523197"/>
                      <a:pt x="261796" y="519562"/>
                    </a:cubicBezTo>
                    <a:cubicBezTo>
                      <a:pt x="267183" y="515926"/>
                      <a:pt x="321126" y="484898"/>
                      <a:pt x="321126" y="484898"/>
                    </a:cubicBezTo>
                    <a:cubicBezTo>
                      <a:pt x="321126" y="484898"/>
                      <a:pt x="340406" y="461918"/>
                      <a:pt x="351960" y="450364"/>
                    </a:cubicBezTo>
                    <a:cubicBezTo>
                      <a:pt x="363450" y="438809"/>
                      <a:pt x="432323" y="367859"/>
                      <a:pt x="432323" y="367859"/>
                    </a:cubicBezTo>
                    <a:cubicBezTo>
                      <a:pt x="432323" y="367859"/>
                      <a:pt x="449785" y="344944"/>
                      <a:pt x="457769" y="336960"/>
                    </a:cubicBezTo>
                    <a:cubicBezTo>
                      <a:pt x="465754" y="328976"/>
                      <a:pt x="535211" y="205705"/>
                      <a:pt x="543845" y="191684"/>
                    </a:cubicBezTo>
                    <a:cubicBezTo>
                      <a:pt x="552478" y="177663"/>
                      <a:pt x="603240" y="114177"/>
                      <a:pt x="606745" y="108919"/>
                    </a:cubicBezTo>
                    <a:cubicBezTo>
                      <a:pt x="610251" y="103662"/>
                      <a:pt x="666920" y="27129"/>
                      <a:pt x="695677" y="10641"/>
                    </a:cubicBezTo>
                    <a:cubicBezTo>
                      <a:pt x="724433" y="-5783"/>
                      <a:pt x="752216" y="-1628"/>
                      <a:pt x="764809" y="12458"/>
                    </a:cubicBezTo>
                    <a:cubicBezTo>
                      <a:pt x="777338" y="26609"/>
                      <a:pt x="782790" y="47836"/>
                      <a:pt x="769224" y="75684"/>
                    </a:cubicBezTo>
                    <a:cubicBezTo>
                      <a:pt x="755657" y="103597"/>
                      <a:pt x="714826" y="164161"/>
                      <a:pt x="711386" y="169419"/>
                    </a:cubicBezTo>
                    <a:cubicBezTo>
                      <a:pt x="707945" y="174677"/>
                      <a:pt x="694313" y="202589"/>
                      <a:pt x="684901" y="219207"/>
                    </a:cubicBezTo>
                    <a:cubicBezTo>
                      <a:pt x="675488" y="235825"/>
                      <a:pt x="652445" y="258934"/>
                      <a:pt x="650108" y="268411"/>
                    </a:cubicBezTo>
                    <a:cubicBezTo>
                      <a:pt x="647771" y="277889"/>
                      <a:pt x="630958" y="317940"/>
                      <a:pt x="619988" y="341439"/>
                    </a:cubicBezTo>
                    <a:cubicBezTo>
                      <a:pt x="608952" y="364938"/>
                      <a:pt x="598631" y="382464"/>
                      <a:pt x="598631" y="382464"/>
                    </a:cubicBezTo>
                    <a:lnTo>
                      <a:pt x="616807" y="399796"/>
                    </a:lnTo>
                    <a:cubicBezTo>
                      <a:pt x="616807" y="399796"/>
                      <a:pt x="619404" y="395447"/>
                      <a:pt x="631413" y="374415"/>
                    </a:cubicBezTo>
                    <a:cubicBezTo>
                      <a:pt x="643421" y="353383"/>
                      <a:pt x="687952" y="294442"/>
                      <a:pt x="700221" y="278603"/>
                    </a:cubicBezTo>
                    <a:cubicBezTo>
                      <a:pt x="712489" y="262764"/>
                      <a:pt x="774417" y="202265"/>
                      <a:pt x="784933" y="189931"/>
                    </a:cubicBezTo>
                    <a:cubicBezTo>
                      <a:pt x="795449" y="177598"/>
                      <a:pt x="842316" y="130471"/>
                      <a:pt x="862829" y="113463"/>
                    </a:cubicBezTo>
                    <a:cubicBezTo>
                      <a:pt x="883276" y="96456"/>
                      <a:pt x="947281" y="53094"/>
                      <a:pt x="973052" y="63285"/>
                    </a:cubicBezTo>
                    <a:cubicBezTo>
                      <a:pt x="1006807" y="76658"/>
                      <a:pt x="1006936" y="105609"/>
                      <a:pt x="999536" y="127290"/>
                    </a:cubicBezTo>
                    <a:cubicBezTo>
                      <a:pt x="992136" y="148971"/>
                      <a:pt x="930533" y="216481"/>
                      <a:pt x="921705" y="227062"/>
                    </a:cubicBezTo>
                    <a:cubicBezTo>
                      <a:pt x="912877" y="237643"/>
                      <a:pt x="916512" y="235825"/>
                      <a:pt x="911319" y="242836"/>
                    </a:cubicBezTo>
                    <a:cubicBezTo>
                      <a:pt x="906061" y="249846"/>
                      <a:pt x="876071" y="281784"/>
                      <a:pt x="860362" y="302881"/>
                    </a:cubicBezTo>
                    <a:cubicBezTo>
                      <a:pt x="844653" y="323978"/>
                      <a:pt x="826672" y="334948"/>
                      <a:pt x="820765" y="347995"/>
                    </a:cubicBezTo>
                    <a:cubicBezTo>
                      <a:pt x="814858" y="361043"/>
                      <a:pt x="789347" y="390254"/>
                      <a:pt x="775261" y="406158"/>
                    </a:cubicBezTo>
                    <a:cubicBezTo>
                      <a:pt x="761174" y="422062"/>
                      <a:pt x="723200" y="460296"/>
                      <a:pt x="720734" y="468085"/>
                    </a:cubicBezTo>
                    <a:cubicBezTo>
                      <a:pt x="718267" y="475875"/>
                      <a:pt x="727095" y="488403"/>
                      <a:pt x="727095" y="488403"/>
                    </a:cubicBezTo>
                    <a:cubicBezTo>
                      <a:pt x="727095" y="488403"/>
                      <a:pt x="742219" y="475031"/>
                      <a:pt x="746634" y="470552"/>
                    </a:cubicBezTo>
                    <a:cubicBezTo>
                      <a:pt x="751048" y="466073"/>
                      <a:pt x="819402" y="404600"/>
                      <a:pt x="830047" y="393889"/>
                    </a:cubicBezTo>
                    <a:cubicBezTo>
                      <a:pt x="840693" y="383178"/>
                      <a:pt x="874903" y="364873"/>
                      <a:pt x="883666" y="354292"/>
                    </a:cubicBezTo>
                    <a:cubicBezTo>
                      <a:pt x="892429" y="343711"/>
                      <a:pt x="968702" y="272436"/>
                      <a:pt x="979088" y="256662"/>
                    </a:cubicBezTo>
                    <a:cubicBezTo>
                      <a:pt x="989475" y="240888"/>
                      <a:pt x="1031474" y="187984"/>
                      <a:pt x="1057439" y="192203"/>
                    </a:cubicBezTo>
                    <a:cubicBezTo>
                      <a:pt x="1083405" y="196423"/>
                      <a:pt x="1103203" y="208561"/>
                      <a:pt x="1106254" y="237578"/>
                    </a:cubicBezTo>
                    <a:cubicBezTo>
                      <a:pt x="1108396" y="258090"/>
                      <a:pt x="1064710" y="323848"/>
                      <a:pt x="1048740" y="339881"/>
                    </a:cubicBezTo>
                    <a:cubicBezTo>
                      <a:pt x="1032837" y="355850"/>
                      <a:pt x="1014402" y="377921"/>
                      <a:pt x="1014402" y="377921"/>
                    </a:cubicBezTo>
                    <a:cubicBezTo>
                      <a:pt x="1014402" y="377921"/>
                      <a:pt x="966041" y="433616"/>
                      <a:pt x="945594" y="450624"/>
                    </a:cubicBezTo>
                    <a:cubicBezTo>
                      <a:pt x="925146" y="467631"/>
                      <a:pt x="911903" y="482691"/>
                      <a:pt x="909306" y="485352"/>
                    </a:cubicBezTo>
                    <a:cubicBezTo>
                      <a:pt x="906711" y="488013"/>
                      <a:pt x="877500" y="517354"/>
                      <a:pt x="856078" y="533518"/>
                    </a:cubicBezTo>
                    <a:cubicBezTo>
                      <a:pt x="834656" y="549681"/>
                      <a:pt x="799798" y="575776"/>
                      <a:pt x="794670" y="584540"/>
                    </a:cubicBezTo>
                    <a:cubicBezTo>
                      <a:pt x="792073" y="588889"/>
                      <a:pt x="800447" y="612582"/>
                      <a:pt x="800447" y="612582"/>
                    </a:cubicBezTo>
                    <a:cubicBezTo>
                      <a:pt x="800447" y="612582"/>
                      <a:pt x="834591" y="592524"/>
                      <a:pt x="849911" y="584280"/>
                    </a:cubicBezTo>
                    <a:cubicBezTo>
                      <a:pt x="865231" y="576036"/>
                      <a:pt x="895610" y="554355"/>
                      <a:pt x="900998" y="550785"/>
                    </a:cubicBezTo>
                    <a:cubicBezTo>
                      <a:pt x="906386" y="547215"/>
                      <a:pt x="966561" y="488468"/>
                      <a:pt x="977141" y="477822"/>
                    </a:cubicBezTo>
                    <a:cubicBezTo>
                      <a:pt x="987722" y="467176"/>
                      <a:pt x="1044522" y="415440"/>
                      <a:pt x="1065099" y="423295"/>
                    </a:cubicBezTo>
                    <a:cubicBezTo>
                      <a:pt x="1093726" y="434200"/>
                      <a:pt x="1103074" y="451078"/>
                      <a:pt x="1099373" y="474317"/>
                    </a:cubicBezTo>
                    <a:cubicBezTo>
                      <a:pt x="1095738" y="497556"/>
                      <a:pt x="1055167" y="531700"/>
                      <a:pt x="1051857" y="540398"/>
                    </a:cubicBezTo>
                    <a:cubicBezTo>
                      <a:pt x="1048546" y="549097"/>
                      <a:pt x="1000575" y="602066"/>
                      <a:pt x="1000575" y="602066"/>
                    </a:cubicBezTo>
                    <a:cubicBezTo>
                      <a:pt x="983763" y="618944"/>
                      <a:pt x="920536" y="670031"/>
                      <a:pt x="912422" y="674575"/>
                    </a:cubicBezTo>
                    <a:cubicBezTo>
                      <a:pt x="904308" y="679118"/>
                      <a:pt x="844653" y="728388"/>
                      <a:pt x="831475" y="743448"/>
                    </a:cubicBezTo>
                    <a:cubicBezTo>
                      <a:pt x="818298" y="758508"/>
                      <a:pt x="792138" y="793691"/>
                      <a:pt x="780713" y="806933"/>
                    </a:cubicBezTo>
                    <a:cubicBezTo>
                      <a:pt x="769289" y="820175"/>
                      <a:pt x="639527" y="955909"/>
                      <a:pt x="588505" y="991092"/>
                    </a:cubicBezTo>
                    <a:cubicBezTo>
                      <a:pt x="537483" y="1026275"/>
                      <a:pt x="443164" y="1060484"/>
                      <a:pt x="421548" y="1071520"/>
                    </a:cubicBezTo>
                    <a:cubicBezTo>
                      <a:pt x="399931" y="1082555"/>
                      <a:pt x="380133" y="1093526"/>
                      <a:pt x="356894" y="1111507"/>
                    </a:cubicBezTo>
                    <a:cubicBezTo>
                      <a:pt x="333720" y="1129487"/>
                      <a:pt x="262964" y="1153635"/>
                      <a:pt x="262964" y="1153635"/>
                    </a:cubicBezTo>
                    <a:cubicBezTo>
                      <a:pt x="262964" y="1153635"/>
                      <a:pt x="220965" y="1158049"/>
                      <a:pt x="152481" y="1118257"/>
                    </a:cubicBezTo>
                    <a:cubicBezTo>
                      <a:pt x="75429" y="1073532"/>
                      <a:pt x="62512" y="1055356"/>
                      <a:pt x="37585" y="1023224"/>
                    </a:cubicBezTo>
                    <a:cubicBezTo>
                      <a:pt x="2597" y="978174"/>
                      <a:pt x="0" y="956948"/>
                      <a:pt x="0" y="956948"/>
                    </a:cubicBezTo>
                    <a:close/>
                  </a:path>
                </a:pathLst>
              </a:custGeom>
              <a:solidFill>
                <a:srgbClr val="FDE2D2"/>
              </a:solidFill>
              <a:ln w="6490"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4887BD92-B171-3099-4E76-94F050AB0F26}"/>
                  </a:ext>
                </a:extLst>
              </p:cNvPr>
              <p:cNvSpPr/>
              <p:nvPr/>
            </p:nvSpPr>
            <p:spPr>
              <a:xfrm>
                <a:off x="8386918" y="4345249"/>
                <a:ext cx="116134" cy="321046"/>
              </a:xfrm>
              <a:custGeom>
                <a:avLst/>
                <a:gdLst>
                  <a:gd name="connsiteX0" fmla="*/ 116070 w 116134"/>
                  <a:gd name="connsiteY0" fmla="*/ 291399 h 321046"/>
                  <a:gd name="connsiteX1" fmla="*/ 91857 w 116134"/>
                  <a:gd name="connsiteY1" fmla="*/ 162870 h 321046"/>
                  <a:gd name="connsiteX2" fmla="*/ 84067 w 116134"/>
                  <a:gd name="connsiteY2" fmla="*/ 106591 h 321046"/>
                  <a:gd name="connsiteX3" fmla="*/ 46807 w 116134"/>
                  <a:gd name="connsiteY3" fmla="*/ 33563 h 321046"/>
                  <a:gd name="connsiteX4" fmla="*/ 17012 w 116134"/>
                  <a:gd name="connsiteY4" fmla="*/ 7143 h 321046"/>
                  <a:gd name="connsiteX5" fmla="*/ 4289 w 116134"/>
                  <a:gd name="connsiteY5" fmla="*/ 13245 h 321046"/>
                  <a:gd name="connsiteX6" fmla="*/ 36356 w 116134"/>
                  <a:gd name="connsiteY6" fmla="*/ 53037 h 321046"/>
                  <a:gd name="connsiteX7" fmla="*/ 55116 w 116134"/>
                  <a:gd name="connsiteY7" fmla="*/ 109382 h 321046"/>
                  <a:gd name="connsiteX8" fmla="*/ 48235 w 116134"/>
                  <a:gd name="connsiteY8" fmla="*/ 148590 h 321046"/>
                  <a:gd name="connsiteX9" fmla="*/ 60634 w 116134"/>
                  <a:gd name="connsiteY9" fmla="*/ 170141 h 321046"/>
                  <a:gd name="connsiteX10" fmla="*/ 78874 w 116134"/>
                  <a:gd name="connsiteY10" fmla="*/ 253035 h 321046"/>
                  <a:gd name="connsiteX11" fmla="*/ 81341 w 116134"/>
                  <a:gd name="connsiteY11" fmla="*/ 318792 h 321046"/>
                  <a:gd name="connsiteX12" fmla="*/ 92960 w 116134"/>
                  <a:gd name="connsiteY12" fmla="*/ 296397 h 321046"/>
                  <a:gd name="connsiteX13" fmla="*/ 116135 w 116134"/>
                  <a:gd name="connsiteY13" fmla="*/ 291399 h 3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34" h="321046">
                    <a:moveTo>
                      <a:pt x="116070" y="291399"/>
                    </a:moveTo>
                    <a:cubicBezTo>
                      <a:pt x="97764" y="270627"/>
                      <a:pt x="92312" y="174425"/>
                      <a:pt x="91857" y="162870"/>
                    </a:cubicBezTo>
                    <a:cubicBezTo>
                      <a:pt x="91403" y="151316"/>
                      <a:pt x="89131" y="129570"/>
                      <a:pt x="84067" y="106591"/>
                    </a:cubicBezTo>
                    <a:cubicBezTo>
                      <a:pt x="79004" y="83611"/>
                      <a:pt x="72059" y="59918"/>
                      <a:pt x="46807" y="33563"/>
                    </a:cubicBezTo>
                    <a:cubicBezTo>
                      <a:pt x="35642" y="21944"/>
                      <a:pt x="25840" y="13375"/>
                      <a:pt x="17012" y="7143"/>
                    </a:cubicBezTo>
                    <a:cubicBezTo>
                      <a:pt x="-7720" y="-10318"/>
                      <a:pt x="783" y="9221"/>
                      <a:pt x="4289" y="13245"/>
                    </a:cubicBezTo>
                    <a:cubicBezTo>
                      <a:pt x="18635" y="29798"/>
                      <a:pt x="23049" y="32005"/>
                      <a:pt x="36356" y="53037"/>
                    </a:cubicBezTo>
                    <a:cubicBezTo>
                      <a:pt x="44470" y="65890"/>
                      <a:pt x="52520" y="96789"/>
                      <a:pt x="55116" y="109382"/>
                    </a:cubicBezTo>
                    <a:cubicBezTo>
                      <a:pt x="60114" y="133400"/>
                      <a:pt x="47132" y="145084"/>
                      <a:pt x="48235" y="148590"/>
                    </a:cubicBezTo>
                    <a:cubicBezTo>
                      <a:pt x="51221" y="158651"/>
                      <a:pt x="57907" y="164883"/>
                      <a:pt x="60634" y="170141"/>
                    </a:cubicBezTo>
                    <a:cubicBezTo>
                      <a:pt x="64723" y="178060"/>
                      <a:pt x="66151" y="214866"/>
                      <a:pt x="78874" y="253035"/>
                    </a:cubicBezTo>
                    <a:cubicBezTo>
                      <a:pt x="84392" y="269588"/>
                      <a:pt x="79718" y="305550"/>
                      <a:pt x="81341" y="318792"/>
                    </a:cubicBezTo>
                    <a:cubicBezTo>
                      <a:pt x="82574" y="328724"/>
                      <a:pt x="85496" y="303019"/>
                      <a:pt x="92960" y="296397"/>
                    </a:cubicBezTo>
                    <a:cubicBezTo>
                      <a:pt x="106138" y="284713"/>
                      <a:pt x="116135" y="291399"/>
                      <a:pt x="116135" y="291399"/>
                    </a:cubicBezTo>
                    <a:close/>
                  </a:path>
                </a:pathLst>
              </a:custGeom>
              <a:solidFill>
                <a:srgbClr val="E7C8BB"/>
              </a:solidFill>
              <a:ln w="6490"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A8C72FA5-3600-B443-D636-F94EE6393C03}"/>
                  </a:ext>
                </a:extLst>
              </p:cNvPr>
              <p:cNvSpPr/>
              <p:nvPr/>
            </p:nvSpPr>
            <p:spPr>
              <a:xfrm>
                <a:off x="8819449" y="4112220"/>
                <a:ext cx="203300" cy="400108"/>
              </a:xfrm>
              <a:custGeom>
                <a:avLst/>
                <a:gdLst>
                  <a:gd name="connsiteX0" fmla="*/ 190967 w 203300"/>
                  <a:gd name="connsiteY0" fmla="*/ 4342 h 400108"/>
                  <a:gd name="connsiteX1" fmla="*/ 195381 w 203300"/>
                  <a:gd name="connsiteY1" fmla="*/ 67567 h 400108"/>
                  <a:gd name="connsiteX2" fmla="*/ 137543 w 203300"/>
                  <a:gd name="connsiteY2" fmla="*/ 161302 h 400108"/>
                  <a:gd name="connsiteX3" fmla="*/ 111059 w 203300"/>
                  <a:gd name="connsiteY3" fmla="*/ 211091 h 400108"/>
                  <a:gd name="connsiteX4" fmla="*/ 79381 w 203300"/>
                  <a:gd name="connsiteY4" fmla="*/ 263346 h 400108"/>
                  <a:gd name="connsiteX5" fmla="*/ 46081 w 203300"/>
                  <a:gd name="connsiteY5" fmla="*/ 333323 h 400108"/>
                  <a:gd name="connsiteX6" fmla="*/ 24724 w 203300"/>
                  <a:gd name="connsiteY6" fmla="*/ 374348 h 400108"/>
                  <a:gd name="connsiteX7" fmla="*/ 42900 w 203300"/>
                  <a:gd name="connsiteY7" fmla="*/ 391680 h 400108"/>
                  <a:gd name="connsiteX8" fmla="*/ 42900 w 203300"/>
                  <a:gd name="connsiteY8" fmla="*/ 400054 h 400108"/>
                  <a:gd name="connsiteX9" fmla="*/ 19725 w 203300"/>
                  <a:gd name="connsiteY9" fmla="*/ 390122 h 400108"/>
                  <a:gd name="connsiteX10" fmla="*/ 641 w 203300"/>
                  <a:gd name="connsiteY10" fmla="*/ 366948 h 400108"/>
                  <a:gd name="connsiteX11" fmla="*/ 36279 w 203300"/>
                  <a:gd name="connsiteY11" fmla="*/ 307293 h 400108"/>
                  <a:gd name="connsiteX12" fmla="*/ 56142 w 203300"/>
                  <a:gd name="connsiteY12" fmla="*/ 250948 h 400108"/>
                  <a:gd name="connsiteX13" fmla="*/ 93402 w 203300"/>
                  <a:gd name="connsiteY13" fmla="*/ 208689 h 400108"/>
                  <a:gd name="connsiteX14" fmla="*/ 120731 w 203300"/>
                  <a:gd name="connsiteY14" fmla="*/ 148190 h 400108"/>
                  <a:gd name="connsiteX15" fmla="*/ 161367 w 203300"/>
                  <a:gd name="connsiteY15" fmla="*/ 86847 h 400108"/>
                  <a:gd name="connsiteX16" fmla="*/ 180451 w 203300"/>
                  <a:gd name="connsiteY16" fmla="*/ 38811 h 400108"/>
                  <a:gd name="connsiteX17" fmla="*/ 178763 w 203300"/>
                  <a:gd name="connsiteY17" fmla="*/ 2329 h 400108"/>
                  <a:gd name="connsiteX18" fmla="*/ 190902 w 203300"/>
                  <a:gd name="connsiteY18" fmla="*/ 4342 h 40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300" h="400108">
                    <a:moveTo>
                      <a:pt x="190967" y="4342"/>
                    </a:moveTo>
                    <a:cubicBezTo>
                      <a:pt x="203496" y="18493"/>
                      <a:pt x="208948" y="39720"/>
                      <a:pt x="195381" y="67567"/>
                    </a:cubicBezTo>
                    <a:cubicBezTo>
                      <a:pt x="181815" y="95480"/>
                      <a:pt x="140984" y="156044"/>
                      <a:pt x="137543" y="161302"/>
                    </a:cubicBezTo>
                    <a:cubicBezTo>
                      <a:pt x="134103" y="166560"/>
                      <a:pt x="120471" y="194473"/>
                      <a:pt x="111059" y="211091"/>
                    </a:cubicBezTo>
                    <a:cubicBezTo>
                      <a:pt x="101646" y="227709"/>
                      <a:pt x="81783" y="253869"/>
                      <a:pt x="79381" y="263346"/>
                    </a:cubicBezTo>
                    <a:cubicBezTo>
                      <a:pt x="76979" y="272824"/>
                      <a:pt x="57051" y="309824"/>
                      <a:pt x="46081" y="333323"/>
                    </a:cubicBezTo>
                    <a:cubicBezTo>
                      <a:pt x="35045" y="356821"/>
                      <a:pt x="24724" y="374348"/>
                      <a:pt x="24724" y="374348"/>
                    </a:cubicBezTo>
                    <a:lnTo>
                      <a:pt x="42900" y="391680"/>
                    </a:lnTo>
                    <a:cubicBezTo>
                      <a:pt x="42900" y="391680"/>
                      <a:pt x="49521" y="400898"/>
                      <a:pt x="42900" y="400054"/>
                    </a:cubicBezTo>
                    <a:cubicBezTo>
                      <a:pt x="36279" y="399210"/>
                      <a:pt x="26347" y="395055"/>
                      <a:pt x="19725" y="390122"/>
                    </a:cubicBezTo>
                    <a:cubicBezTo>
                      <a:pt x="13104" y="385189"/>
                      <a:pt x="-3448" y="373569"/>
                      <a:pt x="641" y="366948"/>
                    </a:cubicBezTo>
                    <a:cubicBezTo>
                      <a:pt x="4731" y="360327"/>
                      <a:pt x="27191" y="325533"/>
                      <a:pt x="36279" y="307293"/>
                    </a:cubicBezTo>
                    <a:cubicBezTo>
                      <a:pt x="45367" y="289052"/>
                      <a:pt x="56142" y="250948"/>
                      <a:pt x="56142" y="250948"/>
                    </a:cubicBezTo>
                    <a:cubicBezTo>
                      <a:pt x="56142" y="250948"/>
                      <a:pt x="81004" y="229396"/>
                      <a:pt x="93402" y="208689"/>
                    </a:cubicBezTo>
                    <a:cubicBezTo>
                      <a:pt x="105801" y="187982"/>
                      <a:pt x="120731" y="148190"/>
                      <a:pt x="120731" y="148190"/>
                    </a:cubicBezTo>
                    <a:cubicBezTo>
                      <a:pt x="120731" y="148190"/>
                      <a:pt x="143905" y="127483"/>
                      <a:pt x="161367" y="86847"/>
                    </a:cubicBezTo>
                    <a:cubicBezTo>
                      <a:pt x="168832" y="69450"/>
                      <a:pt x="177919" y="54520"/>
                      <a:pt x="180451" y="38811"/>
                    </a:cubicBezTo>
                    <a:cubicBezTo>
                      <a:pt x="182009" y="29009"/>
                      <a:pt x="175453" y="13949"/>
                      <a:pt x="178763" y="2329"/>
                    </a:cubicBezTo>
                    <a:cubicBezTo>
                      <a:pt x="180516" y="-3902"/>
                      <a:pt x="190902" y="4342"/>
                      <a:pt x="190902" y="4342"/>
                    </a:cubicBezTo>
                    <a:close/>
                  </a:path>
                </a:pathLst>
              </a:custGeom>
              <a:solidFill>
                <a:srgbClr val="E7C8BB"/>
              </a:solidFill>
              <a:ln w="6490"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7E72BD1F-0DDD-270C-0CB4-07A98711E881}"/>
                  </a:ext>
                </a:extLst>
              </p:cNvPr>
              <p:cNvSpPr/>
              <p:nvPr/>
            </p:nvSpPr>
            <p:spPr>
              <a:xfrm>
                <a:off x="8944111" y="4180161"/>
                <a:ext cx="306512" cy="412410"/>
              </a:xfrm>
              <a:custGeom>
                <a:avLst/>
                <a:gdLst>
                  <a:gd name="connsiteX0" fmla="*/ 28655 w 306512"/>
                  <a:gd name="connsiteY0" fmla="*/ 412410 h 412410"/>
                  <a:gd name="connsiteX1" fmla="*/ 32874 w 306512"/>
                  <a:gd name="connsiteY1" fmla="*/ 391898 h 412410"/>
                  <a:gd name="connsiteX2" fmla="*/ 76820 w 306512"/>
                  <a:gd name="connsiteY2" fmla="*/ 330100 h 412410"/>
                  <a:gd name="connsiteX3" fmla="*/ 122324 w 306512"/>
                  <a:gd name="connsiteY3" fmla="*/ 271938 h 412410"/>
                  <a:gd name="connsiteX4" fmla="*/ 161921 w 306512"/>
                  <a:gd name="connsiteY4" fmla="*/ 226823 h 412410"/>
                  <a:gd name="connsiteX5" fmla="*/ 212879 w 306512"/>
                  <a:gd name="connsiteY5" fmla="*/ 166778 h 412410"/>
                  <a:gd name="connsiteX6" fmla="*/ 223265 w 306512"/>
                  <a:gd name="connsiteY6" fmla="*/ 151004 h 412410"/>
                  <a:gd name="connsiteX7" fmla="*/ 302719 w 306512"/>
                  <a:gd name="connsiteY7" fmla="*/ 47857 h 412410"/>
                  <a:gd name="connsiteX8" fmla="*/ 293631 w 306512"/>
                  <a:gd name="connsiteY8" fmla="*/ 1184 h 412410"/>
                  <a:gd name="connsiteX9" fmla="*/ 280778 w 306512"/>
                  <a:gd name="connsiteY9" fmla="*/ 32667 h 412410"/>
                  <a:gd name="connsiteX10" fmla="*/ 248711 w 306512"/>
                  <a:gd name="connsiteY10" fmla="*/ 86610 h 412410"/>
                  <a:gd name="connsiteX11" fmla="*/ 182953 w 306512"/>
                  <a:gd name="connsiteY11" fmla="*/ 152367 h 412410"/>
                  <a:gd name="connsiteX12" fmla="*/ 169452 w 306512"/>
                  <a:gd name="connsiteY12" fmla="*/ 175996 h 412410"/>
                  <a:gd name="connsiteX13" fmla="*/ 117197 w 306512"/>
                  <a:gd name="connsiteY13" fmla="*/ 248504 h 412410"/>
                  <a:gd name="connsiteX14" fmla="*/ 90193 w 306512"/>
                  <a:gd name="connsiteY14" fmla="*/ 253567 h 412410"/>
                  <a:gd name="connsiteX15" fmla="*/ 43000 w 306512"/>
                  <a:gd name="connsiteY15" fmla="*/ 327763 h 412410"/>
                  <a:gd name="connsiteX16" fmla="*/ 872 w 306512"/>
                  <a:gd name="connsiteY16" fmla="*/ 373267 h 412410"/>
                  <a:gd name="connsiteX17" fmla="*/ 11907 w 306512"/>
                  <a:gd name="connsiteY17" fmla="*/ 399168 h 412410"/>
                  <a:gd name="connsiteX18" fmla="*/ 28655 w 306512"/>
                  <a:gd name="connsiteY18" fmla="*/ 412280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512" h="412410">
                    <a:moveTo>
                      <a:pt x="28655" y="412410"/>
                    </a:moveTo>
                    <a:cubicBezTo>
                      <a:pt x="28655" y="412410"/>
                      <a:pt x="30472" y="399752"/>
                      <a:pt x="32874" y="391898"/>
                    </a:cubicBezTo>
                    <a:cubicBezTo>
                      <a:pt x="35275" y="384043"/>
                      <a:pt x="62734" y="346069"/>
                      <a:pt x="76820" y="330100"/>
                    </a:cubicBezTo>
                    <a:cubicBezTo>
                      <a:pt x="90907" y="314131"/>
                      <a:pt x="116417" y="284985"/>
                      <a:pt x="122324" y="271938"/>
                    </a:cubicBezTo>
                    <a:cubicBezTo>
                      <a:pt x="128232" y="258890"/>
                      <a:pt x="146213" y="247985"/>
                      <a:pt x="161921" y="226823"/>
                    </a:cubicBezTo>
                    <a:cubicBezTo>
                      <a:pt x="177631" y="205661"/>
                      <a:pt x="207621" y="173789"/>
                      <a:pt x="212879" y="166778"/>
                    </a:cubicBezTo>
                    <a:cubicBezTo>
                      <a:pt x="218137" y="159767"/>
                      <a:pt x="214502" y="161585"/>
                      <a:pt x="223265" y="151004"/>
                    </a:cubicBezTo>
                    <a:cubicBezTo>
                      <a:pt x="232028" y="140423"/>
                      <a:pt x="295384" y="69538"/>
                      <a:pt x="302719" y="47857"/>
                    </a:cubicBezTo>
                    <a:cubicBezTo>
                      <a:pt x="308301" y="31499"/>
                      <a:pt x="309534" y="15790"/>
                      <a:pt x="293631" y="1184"/>
                    </a:cubicBezTo>
                    <a:cubicBezTo>
                      <a:pt x="288503" y="-3554"/>
                      <a:pt x="282466" y="5728"/>
                      <a:pt x="280778" y="32667"/>
                    </a:cubicBezTo>
                    <a:cubicBezTo>
                      <a:pt x="279090" y="59671"/>
                      <a:pt x="258837" y="68110"/>
                      <a:pt x="248711" y="86610"/>
                    </a:cubicBezTo>
                    <a:cubicBezTo>
                      <a:pt x="238585" y="105175"/>
                      <a:pt x="196456" y="150680"/>
                      <a:pt x="182953" y="152367"/>
                    </a:cubicBezTo>
                    <a:cubicBezTo>
                      <a:pt x="169452" y="154055"/>
                      <a:pt x="174515" y="162494"/>
                      <a:pt x="169452" y="175996"/>
                    </a:cubicBezTo>
                    <a:cubicBezTo>
                      <a:pt x="164388" y="189498"/>
                      <a:pt x="134009" y="243441"/>
                      <a:pt x="117197" y="248504"/>
                    </a:cubicBezTo>
                    <a:cubicBezTo>
                      <a:pt x="100384" y="253567"/>
                      <a:pt x="93568" y="235002"/>
                      <a:pt x="90193" y="253567"/>
                    </a:cubicBezTo>
                    <a:cubicBezTo>
                      <a:pt x="86817" y="272133"/>
                      <a:pt x="68252" y="292321"/>
                      <a:pt x="43000" y="327763"/>
                    </a:cubicBezTo>
                    <a:cubicBezTo>
                      <a:pt x="17749" y="363206"/>
                      <a:pt x="4117" y="361973"/>
                      <a:pt x="872" y="373267"/>
                    </a:cubicBezTo>
                    <a:cubicBezTo>
                      <a:pt x="-2504" y="385082"/>
                      <a:pt x="4506" y="390665"/>
                      <a:pt x="11907" y="399168"/>
                    </a:cubicBezTo>
                    <a:cubicBezTo>
                      <a:pt x="19307" y="407737"/>
                      <a:pt x="28655" y="412280"/>
                      <a:pt x="28655" y="412280"/>
                    </a:cubicBezTo>
                    <a:close/>
                  </a:path>
                </a:pathLst>
              </a:custGeom>
              <a:solidFill>
                <a:srgbClr val="E7C8BB"/>
              </a:solidFill>
              <a:ln w="6490"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8F8576B1-2DCB-ED5F-9E37-978F66E360EE}"/>
                  </a:ext>
                </a:extLst>
              </p:cNvPr>
              <p:cNvSpPr/>
              <p:nvPr/>
            </p:nvSpPr>
            <p:spPr>
              <a:xfrm>
                <a:off x="8428922" y="4545976"/>
                <a:ext cx="916872" cy="721659"/>
              </a:xfrm>
              <a:custGeom>
                <a:avLst/>
                <a:gdLst>
                  <a:gd name="connsiteX0" fmla="*/ 895870 w 916872"/>
                  <a:gd name="connsiteY0" fmla="*/ 5311 h 721659"/>
                  <a:gd name="connsiteX1" fmla="*/ 916577 w 916872"/>
                  <a:gd name="connsiteY1" fmla="*/ 32639 h 721659"/>
                  <a:gd name="connsiteX2" fmla="*/ 880809 w 916872"/>
                  <a:gd name="connsiteY2" fmla="*/ 94696 h 721659"/>
                  <a:gd name="connsiteX3" fmla="*/ 817195 w 916872"/>
                  <a:gd name="connsiteY3" fmla="*/ 160324 h 721659"/>
                  <a:gd name="connsiteX4" fmla="*/ 729042 w 916872"/>
                  <a:gd name="connsiteY4" fmla="*/ 232832 h 721659"/>
                  <a:gd name="connsiteX5" fmla="*/ 648095 w 916872"/>
                  <a:gd name="connsiteY5" fmla="*/ 301705 h 721659"/>
                  <a:gd name="connsiteX6" fmla="*/ 597333 w 916872"/>
                  <a:gd name="connsiteY6" fmla="*/ 365191 h 721659"/>
                  <a:gd name="connsiteX7" fmla="*/ 405125 w 916872"/>
                  <a:gd name="connsiteY7" fmla="*/ 549350 h 721659"/>
                  <a:gd name="connsiteX8" fmla="*/ 238167 w 916872"/>
                  <a:gd name="connsiteY8" fmla="*/ 629778 h 721659"/>
                  <a:gd name="connsiteX9" fmla="*/ 173513 w 916872"/>
                  <a:gd name="connsiteY9" fmla="*/ 669764 h 721659"/>
                  <a:gd name="connsiteX10" fmla="*/ 101654 w 916872"/>
                  <a:gd name="connsiteY10" fmla="*/ 720721 h 721659"/>
                  <a:gd name="connsiteX11" fmla="*/ 0 w 916872"/>
                  <a:gd name="connsiteY11" fmla="*/ 689758 h 721659"/>
                  <a:gd name="connsiteX12" fmla="*/ 116844 w 916872"/>
                  <a:gd name="connsiteY12" fmla="*/ 648343 h 721659"/>
                  <a:gd name="connsiteX13" fmla="*/ 159947 w 916872"/>
                  <a:gd name="connsiteY13" fmla="*/ 616860 h 721659"/>
                  <a:gd name="connsiteX14" fmla="*/ 164945 w 916872"/>
                  <a:gd name="connsiteY14" fmla="*/ 580378 h 721659"/>
                  <a:gd name="connsiteX15" fmla="*/ 304184 w 916872"/>
                  <a:gd name="connsiteY15" fmla="*/ 542274 h 721659"/>
                  <a:gd name="connsiteX16" fmla="*/ 547804 w 916872"/>
                  <a:gd name="connsiteY16" fmla="*/ 354999 h 721659"/>
                  <a:gd name="connsiteX17" fmla="*/ 628167 w 916872"/>
                  <a:gd name="connsiteY17" fmla="*/ 258863 h 721659"/>
                  <a:gd name="connsiteX18" fmla="*/ 691133 w 916872"/>
                  <a:gd name="connsiteY18" fmla="*/ 226536 h 721659"/>
                  <a:gd name="connsiteX19" fmla="*/ 812975 w 916872"/>
                  <a:gd name="connsiteY19" fmla="*/ 116313 h 721659"/>
                  <a:gd name="connsiteX20" fmla="*/ 876915 w 916872"/>
                  <a:gd name="connsiteY20" fmla="*/ 53087 h 721659"/>
                  <a:gd name="connsiteX21" fmla="*/ 895870 w 916872"/>
                  <a:gd name="connsiteY21" fmla="*/ 5246 h 7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872" h="721659">
                    <a:moveTo>
                      <a:pt x="895870" y="5311"/>
                    </a:moveTo>
                    <a:cubicBezTo>
                      <a:pt x="919043" y="-15396"/>
                      <a:pt x="917162" y="31016"/>
                      <a:pt x="916577" y="32639"/>
                    </a:cubicBezTo>
                    <a:cubicBezTo>
                      <a:pt x="898985" y="79766"/>
                      <a:pt x="883926" y="86777"/>
                      <a:pt x="880809" y="94696"/>
                    </a:cubicBezTo>
                    <a:cubicBezTo>
                      <a:pt x="877370" y="103330"/>
                      <a:pt x="817195" y="160324"/>
                      <a:pt x="817195" y="160324"/>
                    </a:cubicBezTo>
                    <a:cubicBezTo>
                      <a:pt x="800382" y="177202"/>
                      <a:pt x="737156" y="228288"/>
                      <a:pt x="729042" y="232832"/>
                    </a:cubicBezTo>
                    <a:cubicBezTo>
                      <a:pt x="720928" y="237376"/>
                      <a:pt x="661273" y="286645"/>
                      <a:pt x="648095" y="301705"/>
                    </a:cubicBezTo>
                    <a:cubicBezTo>
                      <a:pt x="634917" y="316765"/>
                      <a:pt x="608758" y="351948"/>
                      <a:pt x="597333" y="365191"/>
                    </a:cubicBezTo>
                    <a:cubicBezTo>
                      <a:pt x="585908" y="378433"/>
                      <a:pt x="456147" y="514167"/>
                      <a:pt x="405125" y="549350"/>
                    </a:cubicBezTo>
                    <a:cubicBezTo>
                      <a:pt x="354102" y="584533"/>
                      <a:pt x="259783" y="618742"/>
                      <a:pt x="238167" y="629778"/>
                    </a:cubicBezTo>
                    <a:cubicBezTo>
                      <a:pt x="216551" y="640813"/>
                      <a:pt x="196752" y="651783"/>
                      <a:pt x="173513" y="669764"/>
                    </a:cubicBezTo>
                    <a:cubicBezTo>
                      <a:pt x="150339" y="687745"/>
                      <a:pt x="101654" y="720721"/>
                      <a:pt x="101654" y="720721"/>
                    </a:cubicBezTo>
                    <a:cubicBezTo>
                      <a:pt x="101654" y="720721"/>
                      <a:pt x="59655" y="730069"/>
                      <a:pt x="0" y="689758"/>
                    </a:cubicBezTo>
                    <a:cubicBezTo>
                      <a:pt x="0" y="689758"/>
                      <a:pt x="63161" y="692873"/>
                      <a:pt x="116844" y="648343"/>
                    </a:cubicBezTo>
                    <a:cubicBezTo>
                      <a:pt x="130671" y="636918"/>
                      <a:pt x="159947" y="622313"/>
                      <a:pt x="159947" y="616860"/>
                    </a:cubicBezTo>
                    <a:cubicBezTo>
                      <a:pt x="159947" y="588103"/>
                      <a:pt x="159947" y="583170"/>
                      <a:pt x="164945" y="580378"/>
                    </a:cubicBezTo>
                    <a:cubicBezTo>
                      <a:pt x="169943" y="577587"/>
                      <a:pt x="194805" y="593621"/>
                      <a:pt x="304184" y="542274"/>
                    </a:cubicBezTo>
                    <a:cubicBezTo>
                      <a:pt x="384936" y="504300"/>
                      <a:pt x="512946" y="391675"/>
                      <a:pt x="547804" y="354999"/>
                    </a:cubicBezTo>
                    <a:cubicBezTo>
                      <a:pt x="610770" y="288723"/>
                      <a:pt x="628167" y="258863"/>
                      <a:pt x="628167" y="258863"/>
                    </a:cubicBezTo>
                    <a:cubicBezTo>
                      <a:pt x="628167" y="258863"/>
                      <a:pt x="648030" y="256396"/>
                      <a:pt x="691133" y="226536"/>
                    </a:cubicBezTo>
                    <a:cubicBezTo>
                      <a:pt x="734235" y="196676"/>
                      <a:pt x="793047" y="142862"/>
                      <a:pt x="812975" y="116313"/>
                    </a:cubicBezTo>
                    <a:cubicBezTo>
                      <a:pt x="832838" y="89763"/>
                      <a:pt x="863672" y="79572"/>
                      <a:pt x="876915" y="53087"/>
                    </a:cubicBezTo>
                    <a:cubicBezTo>
                      <a:pt x="890157" y="26602"/>
                      <a:pt x="892559" y="8232"/>
                      <a:pt x="895870" y="5246"/>
                    </a:cubicBezTo>
                    <a:close/>
                  </a:path>
                </a:pathLst>
              </a:custGeom>
              <a:solidFill>
                <a:srgbClr val="E7C8BB"/>
              </a:solidFill>
              <a:ln w="6490"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F8910910-676A-3360-5604-C5C2465B2657}"/>
                  </a:ext>
                </a:extLst>
              </p:cNvPr>
              <p:cNvSpPr/>
              <p:nvPr/>
            </p:nvSpPr>
            <p:spPr>
              <a:xfrm>
                <a:off x="7885631" y="5005356"/>
                <a:ext cx="613578" cy="615731"/>
              </a:xfrm>
              <a:custGeom>
                <a:avLst/>
                <a:gdLst>
                  <a:gd name="connsiteX0" fmla="*/ 348356 w 613578"/>
                  <a:gd name="connsiteY0" fmla="*/ 0 h 615731"/>
                  <a:gd name="connsiteX1" fmla="*/ 370621 w 613578"/>
                  <a:gd name="connsiteY1" fmla="*/ 80557 h 615731"/>
                  <a:gd name="connsiteX2" fmla="*/ 568283 w 613578"/>
                  <a:gd name="connsiteY2" fmla="*/ 243815 h 615731"/>
                  <a:gd name="connsiteX3" fmla="*/ 609438 w 613578"/>
                  <a:gd name="connsiteY3" fmla="*/ 262120 h 615731"/>
                  <a:gd name="connsiteX4" fmla="*/ 158549 w 613578"/>
                  <a:gd name="connsiteY4" fmla="*/ 615249 h 615731"/>
                  <a:gd name="connsiteX5" fmla="*/ 1978 w 613578"/>
                  <a:gd name="connsiteY5" fmla="*/ 378704 h 615731"/>
                  <a:gd name="connsiteX6" fmla="*/ 92143 w 613578"/>
                  <a:gd name="connsiteY6" fmla="*/ 193442 h 615731"/>
                  <a:gd name="connsiteX7" fmla="*/ 348356 w 613578"/>
                  <a:gd name="connsiteY7" fmla="*/ 65 h 6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8" h="615731">
                    <a:moveTo>
                      <a:pt x="348356" y="0"/>
                    </a:moveTo>
                    <a:cubicBezTo>
                      <a:pt x="348356" y="0"/>
                      <a:pt x="327973" y="10126"/>
                      <a:pt x="370621" y="80557"/>
                    </a:cubicBezTo>
                    <a:cubicBezTo>
                      <a:pt x="424954" y="170268"/>
                      <a:pt x="477079" y="207852"/>
                      <a:pt x="568283" y="243815"/>
                    </a:cubicBezTo>
                    <a:cubicBezTo>
                      <a:pt x="593404" y="253681"/>
                      <a:pt x="625017" y="260108"/>
                      <a:pt x="609438" y="262120"/>
                    </a:cubicBezTo>
                    <a:cubicBezTo>
                      <a:pt x="477079" y="279192"/>
                      <a:pt x="190227" y="630503"/>
                      <a:pt x="158549" y="615249"/>
                    </a:cubicBezTo>
                    <a:cubicBezTo>
                      <a:pt x="126872" y="599994"/>
                      <a:pt x="13273" y="507493"/>
                      <a:pt x="1978" y="378704"/>
                    </a:cubicBezTo>
                    <a:cubicBezTo>
                      <a:pt x="-9252" y="249916"/>
                      <a:pt x="28203" y="230507"/>
                      <a:pt x="92143" y="193442"/>
                    </a:cubicBezTo>
                    <a:cubicBezTo>
                      <a:pt x="156083" y="156376"/>
                      <a:pt x="348356" y="65"/>
                      <a:pt x="348356" y="65"/>
                    </a:cubicBezTo>
                    <a:close/>
                  </a:path>
                </a:pathLst>
              </a:custGeom>
              <a:solidFill>
                <a:srgbClr val="C7B700"/>
              </a:solidFill>
              <a:ln w="6490"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F379EDD1-1BCE-C5EB-97AB-59EDCA3D3F09}"/>
                  </a:ext>
                </a:extLst>
              </p:cNvPr>
              <p:cNvSpPr/>
              <p:nvPr/>
            </p:nvSpPr>
            <p:spPr>
              <a:xfrm>
                <a:off x="8478178" y="4618323"/>
                <a:ext cx="191116" cy="336614"/>
              </a:xfrm>
              <a:custGeom>
                <a:avLst/>
                <a:gdLst>
                  <a:gd name="connsiteX0" fmla="*/ 173397 w 191116"/>
                  <a:gd name="connsiteY0" fmla="*/ 331272 h 336614"/>
                  <a:gd name="connsiteX1" fmla="*/ 64926 w 191116"/>
                  <a:gd name="connsiteY1" fmla="*/ 57143 h 336614"/>
                  <a:gd name="connsiteX2" fmla="*/ 5855 w 191116"/>
                  <a:gd name="connsiteY2" fmla="*/ 18650 h 336614"/>
                  <a:gd name="connsiteX3" fmla="*/ 922 w 191116"/>
                  <a:gd name="connsiteY3" fmla="*/ 5602 h 336614"/>
                  <a:gd name="connsiteX4" fmla="*/ 14229 w 191116"/>
                  <a:gd name="connsiteY4" fmla="*/ 1123 h 336614"/>
                  <a:gd name="connsiteX5" fmla="*/ 57332 w 191116"/>
                  <a:gd name="connsiteY5" fmla="*/ 28062 h 336614"/>
                  <a:gd name="connsiteX6" fmla="*/ 190664 w 191116"/>
                  <a:gd name="connsiteY6" fmla="*/ 285184 h 336614"/>
                  <a:gd name="connsiteX7" fmla="*/ 180083 w 191116"/>
                  <a:gd name="connsiteY7" fmla="*/ 334323 h 336614"/>
                  <a:gd name="connsiteX8" fmla="*/ 175344 w 191116"/>
                  <a:gd name="connsiteY8" fmla="*/ 336336 h 336614"/>
                  <a:gd name="connsiteX9" fmla="*/ 173397 w 191116"/>
                  <a:gd name="connsiteY9" fmla="*/ 331337 h 336614"/>
                  <a:gd name="connsiteX10" fmla="*/ 173397 w 191116"/>
                  <a:gd name="connsiteY10" fmla="*/ 331337 h 3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16" h="336614">
                    <a:moveTo>
                      <a:pt x="173397" y="331272"/>
                    </a:moveTo>
                    <a:cubicBezTo>
                      <a:pt x="206633" y="228125"/>
                      <a:pt x="140226" y="123484"/>
                      <a:pt x="64926" y="57143"/>
                    </a:cubicBezTo>
                    <a:cubicBezTo>
                      <a:pt x="47530" y="40460"/>
                      <a:pt x="27666" y="28711"/>
                      <a:pt x="5855" y="18650"/>
                    </a:cubicBezTo>
                    <a:cubicBezTo>
                      <a:pt x="857" y="16442"/>
                      <a:pt x="-1415" y="10535"/>
                      <a:pt x="922" y="5602"/>
                    </a:cubicBezTo>
                    <a:cubicBezTo>
                      <a:pt x="3259" y="603"/>
                      <a:pt x="9361" y="-1474"/>
                      <a:pt x="14229" y="1123"/>
                    </a:cubicBezTo>
                    <a:cubicBezTo>
                      <a:pt x="29354" y="9042"/>
                      <a:pt x="43570" y="17416"/>
                      <a:pt x="57332" y="28062"/>
                    </a:cubicBezTo>
                    <a:cubicBezTo>
                      <a:pt x="131658" y="92067"/>
                      <a:pt x="197220" y="182750"/>
                      <a:pt x="190664" y="285184"/>
                    </a:cubicBezTo>
                    <a:cubicBezTo>
                      <a:pt x="189430" y="301866"/>
                      <a:pt x="186574" y="318289"/>
                      <a:pt x="180083" y="334323"/>
                    </a:cubicBezTo>
                    <a:cubicBezTo>
                      <a:pt x="179304" y="336206"/>
                      <a:pt x="177162" y="337115"/>
                      <a:pt x="175344" y="336336"/>
                    </a:cubicBezTo>
                    <a:cubicBezTo>
                      <a:pt x="173332" y="335556"/>
                      <a:pt x="172553" y="333219"/>
                      <a:pt x="173397" y="331337"/>
                    </a:cubicBezTo>
                    <a:lnTo>
                      <a:pt x="173397" y="331337"/>
                    </a:lnTo>
                    <a:close/>
                  </a:path>
                </a:pathLst>
              </a:custGeom>
              <a:solidFill>
                <a:srgbClr val="E7C8BB"/>
              </a:solidFill>
              <a:ln w="6490"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07C9E97C-A103-22A5-CB57-6C3515D62299}"/>
                  </a:ext>
                </a:extLst>
              </p:cNvPr>
              <p:cNvSpPr/>
              <p:nvPr/>
            </p:nvSpPr>
            <p:spPr>
              <a:xfrm>
                <a:off x="8585468" y="4592182"/>
                <a:ext cx="283678" cy="338287"/>
              </a:xfrm>
              <a:custGeom>
                <a:avLst/>
                <a:gdLst>
                  <a:gd name="connsiteX0" fmla="*/ 3270 w 283678"/>
                  <a:gd name="connsiteY0" fmla="*/ 0 h 338287"/>
                  <a:gd name="connsiteX1" fmla="*/ 150364 w 283678"/>
                  <a:gd name="connsiteY1" fmla="*/ 83479 h 338287"/>
                  <a:gd name="connsiteX2" fmla="*/ 237607 w 283678"/>
                  <a:gd name="connsiteY2" fmla="*/ 231417 h 338287"/>
                  <a:gd name="connsiteX3" fmla="*/ 283502 w 283678"/>
                  <a:gd name="connsiteY3" fmla="*/ 335603 h 338287"/>
                  <a:gd name="connsiteX4" fmla="*/ 282528 w 283678"/>
                  <a:gd name="connsiteY4" fmla="*/ 338134 h 338287"/>
                  <a:gd name="connsiteX5" fmla="*/ 280126 w 283678"/>
                  <a:gd name="connsiteY5" fmla="*/ 337355 h 338287"/>
                  <a:gd name="connsiteX6" fmla="*/ 227416 w 283678"/>
                  <a:gd name="connsiteY6" fmla="*/ 236350 h 338287"/>
                  <a:gd name="connsiteX7" fmla="*/ 172370 w 283678"/>
                  <a:gd name="connsiteY7" fmla="*/ 137487 h 338287"/>
                  <a:gd name="connsiteX8" fmla="*/ 3075 w 283678"/>
                  <a:gd name="connsiteY8" fmla="*/ 6297 h 338287"/>
                  <a:gd name="connsiteX9" fmla="*/ 3205 w 283678"/>
                  <a:gd name="connsiteY9" fmla="*/ 0 h 338287"/>
                  <a:gd name="connsiteX10" fmla="*/ 3205 w 283678"/>
                  <a:gd name="connsiteY10" fmla="*/ 0 h 3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78" h="338287">
                    <a:moveTo>
                      <a:pt x="3270" y="0"/>
                    </a:moveTo>
                    <a:cubicBezTo>
                      <a:pt x="62471" y="1299"/>
                      <a:pt x="116285" y="36482"/>
                      <a:pt x="150364" y="83479"/>
                    </a:cubicBezTo>
                    <a:cubicBezTo>
                      <a:pt x="185742" y="128789"/>
                      <a:pt x="213005" y="179746"/>
                      <a:pt x="237607" y="231417"/>
                    </a:cubicBezTo>
                    <a:cubicBezTo>
                      <a:pt x="253382" y="266145"/>
                      <a:pt x="268181" y="300874"/>
                      <a:pt x="283502" y="335603"/>
                    </a:cubicBezTo>
                    <a:cubicBezTo>
                      <a:pt x="283956" y="336576"/>
                      <a:pt x="283502" y="337680"/>
                      <a:pt x="282528" y="338134"/>
                    </a:cubicBezTo>
                    <a:cubicBezTo>
                      <a:pt x="281619" y="338524"/>
                      <a:pt x="280580" y="338134"/>
                      <a:pt x="280126" y="337355"/>
                    </a:cubicBezTo>
                    <a:cubicBezTo>
                      <a:pt x="261106" y="304444"/>
                      <a:pt x="243969" y="270300"/>
                      <a:pt x="227416" y="236350"/>
                    </a:cubicBezTo>
                    <a:cubicBezTo>
                      <a:pt x="210668" y="202465"/>
                      <a:pt x="192493" y="169360"/>
                      <a:pt x="172370" y="137487"/>
                    </a:cubicBezTo>
                    <a:cubicBezTo>
                      <a:pt x="132383" y="72574"/>
                      <a:pt x="83308" y="14411"/>
                      <a:pt x="3075" y="6297"/>
                    </a:cubicBezTo>
                    <a:cubicBezTo>
                      <a:pt x="-949" y="6297"/>
                      <a:pt x="-1144" y="-64"/>
                      <a:pt x="3205" y="0"/>
                    </a:cubicBezTo>
                    <a:lnTo>
                      <a:pt x="3205" y="0"/>
                    </a:lnTo>
                    <a:close/>
                  </a:path>
                </a:pathLst>
              </a:custGeom>
              <a:solidFill>
                <a:srgbClr val="E7C8BB"/>
              </a:solidFill>
              <a:ln w="6490"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686B1A8A-5E72-2632-5A43-3194BF490161}"/>
                  </a:ext>
                </a:extLst>
              </p:cNvPr>
              <p:cNvSpPr/>
              <p:nvPr/>
            </p:nvSpPr>
            <p:spPr>
              <a:xfrm>
                <a:off x="8466650" y="4630181"/>
                <a:ext cx="22851" cy="63957"/>
              </a:xfrm>
              <a:custGeom>
                <a:avLst/>
                <a:gdLst>
                  <a:gd name="connsiteX0" fmla="*/ 2518 w 22851"/>
                  <a:gd name="connsiteY0" fmla="*/ 62877 h 63957"/>
                  <a:gd name="connsiteX1" fmla="*/ 18811 w 22851"/>
                  <a:gd name="connsiteY1" fmla="*/ 495 h 63957"/>
                  <a:gd name="connsiteX2" fmla="*/ 22382 w 22851"/>
                  <a:gd name="connsiteY2" fmla="*/ 4065 h 63957"/>
                  <a:gd name="connsiteX3" fmla="*/ 5504 w 22851"/>
                  <a:gd name="connsiteY3" fmla="*/ 62747 h 63957"/>
                  <a:gd name="connsiteX4" fmla="*/ 2518 w 22851"/>
                  <a:gd name="connsiteY4" fmla="*/ 62877 h 63957"/>
                  <a:gd name="connsiteX5" fmla="*/ 2518 w 22851"/>
                  <a:gd name="connsiteY5" fmla="*/ 62877 h 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1" h="63957">
                    <a:moveTo>
                      <a:pt x="2518" y="62877"/>
                    </a:moveTo>
                    <a:cubicBezTo>
                      <a:pt x="-3454" y="41520"/>
                      <a:pt x="895" y="15036"/>
                      <a:pt x="18811" y="495"/>
                    </a:cubicBezTo>
                    <a:cubicBezTo>
                      <a:pt x="21083" y="-1193"/>
                      <a:pt x="24004" y="1794"/>
                      <a:pt x="22382" y="4065"/>
                    </a:cubicBezTo>
                    <a:cubicBezTo>
                      <a:pt x="12839" y="22371"/>
                      <a:pt x="8879" y="42429"/>
                      <a:pt x="5504" y="62747"/>
                    </a:cubicBezTo>
                    <a:cubicBezTo>
                      <a:pt x="5244" y="64305"/>
                      <a:pt x="2908" y="64370"/>
                      <a:pt x="2518" y="62877"/>
                    </a:cubicBezTo>
                    <a:lnTo>
                      <a:pt x="2518" y="62877"/>
                    </a:lnTo>
                    <a:close/>
                  </a:path>
                </a:pathLst>
              </a:custGeom>
              <a:solidFill>
                <a:srgbClr val="E7C8BB"/>
              </a:solidFill>
              <a:ln w="6490"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0723424-6AA3-AD61-4B11-353961C7C603}"/>
                  </a:ext>
                </a:extLst>
              </p:cNvPr>
              <p:cNvSpPr/>
              <p:nvPr/>
            </p:nvSpPr>
            <p:spPr>
              <a:xfrm>
                <a:off x="8805869" y="4321706"/>
                <a:ext cx="89813" cy="47514"/>
              </a:xfrm>
              <a:custGeom>
                <a:avLst/>
                <a:gdLst>
                  <a:gd name="connsiteX0" fmla="*/ 3446 w 89813"/>
                  <a:gd name="connsiteY0" fmla="*/ 761 h 47514"/>
                  <a:gd name="connsiteX1" fmla="*/ 87379 w 89813"/>
                  <a:gd name="connsiteY1" fmla="*/ 40812 h 47514"/>
                  <a:gd name="connsiteX2" fmla="*/ 89651 w 89813"/>
                  <a:gd name="connsiteY2" fmla="*/ 44902 h 47514"/>
                  <a:gd name="connsiteX3" fmla="*/ 86924 w 89813"/>
                  <a:gd name="connsiteY3" fmla="*/ 47044 h 47514"/>
                  <a:gd name="connsiteX4" fmla="*/ 74201 w 89813"/>
                  <a:gd name="connsiteY4" fmla="*/ 47498 h 47514"/>
                  <a:gd name="connsiteX5" fmla="*/ 135 w 89813"/>
                  <a:gd name="connsiteY5" fmla="*/ 2578 h 47514"/>
                  <a:gd name="connsiteX6" fmla="*/ 3446 w 89813"/>
                  <a:gd name="connsiteY6" fmla="*/ 761 h 47514"/>
                  <a:gd name="connsiteX7" fmla="*/ 3446 w 89813"/>
                  <a:gd name="connsiteY7" fmla="*/ 761 h 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813" h="47514">
                    <a:moveTo>
                      <a:pt x="3446" y="761"/>
                    </a:moveTo>
                    <a:cubicBezTo>
                      <a:pt x="25840" y="23805"/>
                      <a:pt x="57064" y="33153"/>
                      <a:pt x="87379" y="40812"/>
                    </a:cubicBezTo>
                    <a:cubicBezTo>
                      <a:pt x="89196" y="41267"/>
                      <a:pt x="90235" y="43149"/>
                      <a:pt x="89651" y="44902"/>
                    </a:cubicBezTo>
                    <a:cubicBezTo>
                      <a:pt x="89261" y="46135"/>
                      <a:pt x="88158" y="46979"/>
                      <a:pt x="86924" y="47044"/>
                    </a:cubicBezTo>
                    <a:cubicBezTo>
                      <a:pt x="82705" y="47433"/>
                      <a:pt x="78421" y="47563"/>
                      <a:pt x="74201" y="47498"/>
                    </a:cubicBezTo>
                    <a:cubicBezTo>
                      <a:pt x="44665" y="45941"/>
                      <a:pt x="12404" y="31010"/>
                      <a:pt x="135" y="2578"/>
                    </a:cubicBezTo>
                    <a:cubicBezTo>
                      <a:pt x="-644" y="566"/>
                      <a:pt x="2148" y="-992"/>
                      <a:pt x="3446" y="761"/>
                    </a:cubicBezTo>
                    <a:lnTo>
                      <a:pt x="3446" y="761"/>
                    </a:lnTo>
                    <a:close/>
                  </a:path>
                </a:pathLst>
              </a:custGeom>
              <a:solidFill>
                <a:srgbClr val="E7C8BB"/>
              </a:solidFill>
              <a:ln w="6490"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1DDA05A-D9C6-926F-9759-AA0837ADF9D7}"/>
                  </a:ext>
                </a:extLst>
              </p:cNvPr>
              <p:cNvSpPr/>
              <p:nvPr/>
            </p:nvSpPr>
            <p:spPr>
              <a:xfrm>
                <a:off x="8883188" y="4219650"/>
                <a:ext cx="75310" cy="41745"/>
              </a:xfrm>
              <a:custGeom>
                <a:avLst/>
                <a:gdLst>
                  <a:gd name="connsiteX0" fmla="*/ 3243 w 75310"/>
                  <a:gd name="connsiteY0" fmla="*/ 513 h 41745"/>
                  <a:gd name="connsiteX1" fmla="*/ 73285 w 75310"/>
                  <a:gd name="connsiteY1" fmla="*/ 35242 h 41745"/>
                  <a:gd name="connsiteX2" fmla="*/ 72506 w 75310"/>
                  <a:gd name="connsiteY2" fmla="*/ 41409 h 41745"/>
                  <a:gd name="connsiteX3" fmla="*/ 30766 w 75310"/>
                  <a:gd name="connsiteY3" fmla="*/ 32580 h 41745"/>
                  <a:gd name="connsiteX4" fmla="*/ 192 w 75310"/>
                  <a:gd name="connsiteY4" fmla="*/ 2720 h 41745"/>
                  <a:gd name="connsiteX5" fmla="*/ 3243 w 75310"/>
                  <a:gd name="connsiteY5" fmla="*/ 513 h 41745"/>
                  <a:gd name="connsiteX6" fmla="*/ 3243 w 75310"/>
                  <a:gd name="connsiteY6" fmla="*/ 513 h 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 h="41745">
                    <a:moveTo>
                      <a:pt x="3243" y="513"/>
                    </a:moveTo>
                    <a:cubicBezTo>
                      <a:pt x="24145" y="17066"/>
                      <a:pt x="48098" y="27128"/>
                      <a:pt x="73285" y="35242"/>
                    </a:cubicBezTo>
                    <a:cubicBezTo>
                      <a:pt x="76400" y="36281"/>
                      <a:pt x="75751" y="41214"/>
                      <a:pt x="72506" y="41409"/>
                    </a:cubicBezTo>
                    <a:cubicBezTo>
                      <a:pt x="58224" y="42902"/>
                      <a:pt x="43554" y="39331"/>
                      <a:pt x="30766" y="32580"/>
                    </a:cubicBezTo>
                    <a:cubicBezTo>
                      <a:pt x="18043" y="25700"/>
                      <a:pt x="6619" y="15898"/>
                      <a:pt x="192" y="2720"/>
                    </a:cubicBezTo>
                    <a:cubicBezTo>
                      <a:pt x="-717" y="903"/>
                      <a:pt x="1815" y="-915"/>
                      <a:pt x="3243" y="513"/>
                    </a:cubicBezTo>
                    <a:lnTo>
                      <a:pt x="3243" y="513"/>
                    </a:lnTo>
                    <a:close/>
                  </a:path>
                </a:pathLst>
              </a:custGeom>
              <a:solidFill>
                <a:srgbClr val="E7C8BB"/>
              </a:solidFill>
              <a:ln w="6490"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BE04C29D-4F59-3784-DF0B-7FE7B343AFDD}"/>
                  </a:ext>
                </a:extLst>
              </p:cNvPr>
              <p:cNvSpPr/>
              <p:nvPr/>
            </p:nvSpPr>
            <p:spPr>
              <a:xfrm>
                <a:off x="8985713" y="4384703"/>
                <a:ext cx="78128" cy="59417"/>
              </a:xfrm>
              <a:custGeom>
                <a:avLst/>
                <a:gdLst>
                  <a:gd name="connsiteX0" fmla="*/ 3346 w 78128"/>
                  <a:gd name="connsiteY0" fmla="*/ 601 h 59417"/>
                  <a:gd name="connsiteX1" fmla="*/ 76309 w 78128"/>
                  <a:gd name="connsiteY1" fmla="*/ 53310 h 59417"/>
                  <a:gd name="connsiteX2" fmla="*/ 74945 w 78128"/>
                  <a:gd name="connsiteY2" fmla="*/ 59412 h 59417"/>
                  <a:gd name="connsiteX3" fmla="*/ 29766 w 78128"/>
                  <a:gd name="connsiteY3" fmla="*/ 40847 h 59417"/>
                  <a:gd name="connsiteX4" fmla="*/ 165 w 78128"/>
                  <a:gd name="connsiteY4" fmla="*/ 2678 h 59417"/>
                  <a:gd name="connsiteX5" fmla="*/ 3346 w 78128"/>
                  <a:gd name="connsiteY5" fmla="*/ 601 h 59417"/>
                  <a:gd name="connsiteX6" fmla="*/ 3346 w 78128"/>
                  <a:gd name="connsiteY6" fmla="*/ 601 h 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8" h="59417">
                    <a:moveTo>
                      <a:pt x="3346" y="601"/>
                    </a:moveTo>
                    <a:cubicBezTo>
                      <a:pt x="25741" y="21762"/>
                      <a:pt x="47812" y="41496"/>
                      <a:pt x="76309" y="53310"/>
                    </a:cubicBezTo>
                    <a:cubicBezTo>
                      <a:pt x="79425" y="54609"/>
                      <a:pt x="78256" y="59607"/>
                      <a:pt x="74945" y="59412"/>
                    </a:cubicBezTo>
                    <a:cubicBezTo>
                      <a:pt x="58263" y="59152"/>
                      <a:pt x="42488" y="51168"/>
                      <a:pt x="29766" y="40847"/>
                    </a:cubicBezTo>
                    <a:cubicBezTo>
                      <a:pt x="17302" y="30331"/>
                      <a:pt x="6721" y="17738"/>
                      <a:pt x="165" y="2678"/>
                    </a:cubicBezTo>
                    <a:cubicBezTo>
                      <a:pt x="-678" y="795"/>
                      <a:pt x="1918" y="-957"/>
                      <a:pt x="3346" y="601"/>
                    </a:cubicBezTo>
                    <a:lnTo>
                      <a:pt x="3346" y="601"/>
                    </a:lnTo>
                    <a:close/>
                  </a:path>
                </a:pathLst>
              </a:custGeom>
              <a:solidFill>
                <a:srgbClr val="E7C8BB"/>
              </a:solidFill>
              <a:ln w="6490"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DD06027E-666F-27E9-E90F-F51AC0C44E5D}"/>
                  </a:ext>
                </a:extLst>
              </p:cNvPr>
              <p:cNvSpPr/>
              <p:nvPr/>
            </p:nvSpPr>
            <p:spPr>
              <a:xfrm>
                <a:off x="9068812" y="4282530"/>
                <a:ext cx="83987" cy="60124"/>
              </a:xfrm>
              <a:custGeom>
                <a:avLst/>
                <a:gdLst>
                  <a:gd name="connsiteX0" fmla="*/ 3402 w 83987"/>
                  <a:gd name="connsiteY0" fmla="*/ 599 h 60124"/>
                  <a:gd name="connsiteX1" fmla="*/ 82142 w 83987"/>
                  <a:gd name="connsiteY1" fmla="*/ 54023 h 60124"/>
                  <a:gd name="connsiteX2" fmla="*/ 83700 w 83987"/>
                  <a:gd name="connsiteY2" fmla="*/ 58242 h 60124"/>
                  <a:gd name="connsiteX3" fmla="*/ 80649 w 83987"/>
                  <a:gd name="connsiteY3" fmla="*/ 60125 h 60124"/>
                  <a:gd name="connsiteX4" fmla="*/ 55268 w 83987"/>
                  <a:gd name="connsiteY4" fmla="*/ 54867 h 60124"/>
                  <a:gd name="connsiteX5" fmla="*/ 32418 w 83987"/>
                  <a:gd name="connsiteY5" fmla="*/ 42339 h 60124"/>
                  <a:gd name="connsiteX6" fmla="*/ 156 w 83987"/>
                  <a:gd name="connsiteY6" fmla="*/ 2612 h 60124"/>
                  <a:gd name="connsiteX7" fmla="*/ 3402 w 83987"/>
                  <a:gd name="connsiteY7" fmla="*/ 664 h 60124"/>
                  <a:gd name="connsiteX8" fmla="*/ 3402 w 83987"/>
                  <a:gd name="connsiteY8" fmla="*/ 664 h 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87" h="60124">
                    <a:moveTo>
                      <a:pt x="3402" y="599"/>
                    </a:moveTo>
                    <a:cubicBezTo>
                      <a:pt x="26121" y="24163"/>
                      <a:pt x="51827" y="42144"/>
                      <a:pt x="82142" y="54023"/>
                    </a:cubicBezTo>
                    <a:cubicBezTo>
                      <a:pt x="83765" y="54737"/>
                      <a:pt x="84414" y="56620"/>
                      <a:pt x="83700" y="58242"/>
                    </a:cubicBezTo>
                    <a:cubicBezTo>
                      <a:pt x="83116" y="59476"/>
                      <a:pt x="81947" y="60125"/>
                      <a:pt x="80649" y="60125"/>
                    </a:cubicBezTo>
                    <a:cubicBezTo>
                      <a:pt x="72080" y="59735"/>
                      <a:pt x="63317" y="58178"/>
                      <a:pt x="55268" y="54867"/>
                    </a:cubicBezTo>
                    <a:cubicBezTo>
                      <a:pt x="47088" y="51881"/>
                      <a:pt x="39429" y="47467"/>
                      <a:pt x="32418" y="42339"/>
                    </a:cubicBezTo>
                    <a:cubicBezTo>
                      <a:pt x="18591" y="31953"/>
                      <a:pt x="6777" y="18710"/>
                      <a:pt x="156" y="2612"/>
                    </a:cubicBezTo>
                    <a:cubicBezTo>
                      <a:pt x="-688" y="664"/>
                      <a:pt x="2104" y="-959"/>
                      <a:pt x="3402" y="664"/>
                    </a:cubicBezTo>
                    <a:lnTo>
                      <a:pt x="3402" y="664"/>
                    </a:lnTo>
                    <a:close/>
                  </a:path>
                </a:pathLst>
              </a:custGeom>
              <a:solidFill>
                <a:srgbClr val="E7C8BB"/>
              </a:solidFill>
              <a:ln w="6490"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7A41BF5F-0DEF-8608-2B8C-04EE0C835C02}"/>
                  </a:ext>
                </a:extLst>
              </p:cNvPr>
              <p:cNvSpPr/>
              <p:nvPr/>
            </p:nvSpPr>
            <p:spPr>
              <a:xfrm>
                <a:off x="9102400" y="4501292"/>
                <a:ext cx="63946" cy="62249"/>
              </a:xfrm>
              <a:custGeom>
                <a:avLst/>
                <a:gdLst>
                  <a:gd name="connsiteX0" fmla="*/ 5645 w 63946"/>
                  <a:gd name="connsiteY0" fmla="*/ 1050 h 62249"/>
                  <a:gd name="connsiteX1" fmla="*/ 34791 w 63946"/>
                  <a:gd name="connsiteY1" fmla="*/ 29223 h 62249"/>
                  <a:gd name="connsiteX2" fmla="*/ 63483 w 63946"/>
                  <a:gd name="connsiteY2" fmla="*/ 59018 h 62249"/>
                  <a:gd name="connsiteX3" fmla="*/ 63223 w 63946"/>
                  <a:gd name="connsiteY3" fmla="*/ 61809 h 62249"/>
                  <a:gd name="connsiteX4" fmla="*/ 61211 w 63946"/>
                  <a:gd name="connsiteY4" fmla="*/ 62069 h 62249"/>
                  <a:gd name="connsiteX5" fmla="*/ 11293 w 63946"/>
                  <a:gd name="connsiteY5" fmla="*/ 23056 h 62249"/>
                  <a:gd name="connsiteX6" fmla="*/ 193 w 63946"/>
                  <a:gd name="connsiteY6" fmla="*/ 4296 h 62249"/>
                  <a:gd name="connsiteX7" fmla="*/ 2075 w 63946"/>
                  <a:gd name="connsiteY7" fmla="*/ 206 h 62249"/>
                  <a:gd name="connsiteX8" fmla="*/ 5645 w 63946"/>
                  <a:gd name="connsiteY8" fmla="*/ 1115 h 62249"/>
                  <a:gd name="connsiteX9" fmla="*/ 5645 w 63946"/>
                  <a:gd name="connsiteY9" fmla="*/ 1115 h 6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6" h="62249">
                    <a:moveTo>
                      <a:pt x="5645" y="1050"/>
                    </a:moveTo>
                    <a:cubicBezTo>
                      <a:pt x="12981" y="7996"/>
                      <a:pt x="27586" y="22147"/>
                      <a:pt x="34791" y="29223"/>
                    </a:cubicBezTo>
                    <a:cubicBezTo>
                      <a:pt x="43490" y="37986"/>
                      <a:pt x="55758" y="49476"/>
                      <a:pt x="63483" y="59018"/>
                    </a:cubicBezTo>
                    <a:cubicBezTo>
                      <a:pt x="64197" y="59862"/>
                      <a:pt x="64067" y="61095"/>
                      <a:pt x="63223" y="61809"/>
                    </a:cubicBezTo>
                    <a:cubicBezTo>
                      <a:pt x="62639" y="62264"/>
                      <a:pt x="61861" y="62393"/>
                      <a:pt x="61211" y="62069"/>
                    </a:cubicBezTo>
                    <a:cubicBezTo>
                      <a:pt x="41737" y="53241"/>
                      <a:pt x="24729" y="39609"/>
                      <a:pt x="11293" y="23056"/>
                    </a:cubicBezTo>
                    <a:cubicBezTo>
                      <a:pt x="6878" y="17408"/>
                      <a:pt x="2854" y="11501"/>
                      <a:pt x="193" y="4296"/>
                    </a:cubicBezTo>
                    <a:cubicBezTo>
                      <a:pt x="-392" y="2673"/>
                      <a:pt x="387" y="791"/>
                      <a:pt x="2075" y="206"/>
                    </a:cubicBezTo>
                    <a:cubicBezTo>
                      <a:pt x="3374" y="-313"/>
                      <a:pt x="4736" y="206"/>
                      <a:pt x="5645" y="1115"/>
                    </a:cubicBezTo>
                    <a:lnTo>
                      <a:pt x="5645" y="1115"/>
                    </a:lnTo>
                    <a:close/>
                  </a:path>
                </a:pathLst>
              </a:custGeom>
              <a:solidFill>
                <a:srgbClr val="E7C8BB"/>
              </a:solidFill>
              <a:ln w="6490"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45DB3353-5440-4625-5743-72BB38295D21}"/>
                  </a:ext>
                </a:extLst>
              </p:cNvPr>
              <p:cNvSpPr/>
              <p:nvPr/>
            </p:nvSpPr>
            <p:spPr>
              <a:xfrm>
                <a:off x="9044222" y="4756859"/>
                <a:ext cx="24893" cy="84214"/>
              </a:xfrm>
              <a:custGeom>
                <a:avLst/>
                <a:gdLst>
                  <a:gd name="connsiteX0" fmla="*/ 17346 w 24893"/>
                  <a:gd name="connsiteY0" fmla="*/ 81474 h 84214"/>
                  <a:gd name="connsiteX1" fmla="*/ 3649 w 24893"/>
                  <a:gd name="connsiteY1" fmla="*/ 22598 h 84214"/>
                  <a:gd name="connsiteX2" fmla="*/ 14 w 24893"/>
                  <a:gd name="connsiteY2" fmla="*/ 2150 h 84214"/>
                  <a:gd name="connsiteX3" fmla="*/ 1701 w 24893"/>
                  <a:gd name="connsiteY3" fmla="*/ 8 h 84214"/>
                  <a:gd name="connsiteX4" fmla="*/ 3519 w 24893"/>
                  <a:gd name="connsiteY4" fmla="*/ 852 h 84214"/>
                  <a:gd name="connsiteX5" fmla="*/ 24421 w 24893"/>
                  <a:gd name="connsiteY5" fmla="*/ 60118 h 84214"/>
                  <a:gd name="connsiteX6" fmla="*/ 23578 w 24893"/>
                  <a:gd name="connsiteY6" fmla="*/ 81734 h 84214"/>
                  <a:gd name="connsiteX7" fmla="*/ 19812 w 24893"/>
                  <a:gd name="connsiteY7" fmla="*/ 84136 h 84214"/>
                  <a:gd name="connsiteX8" fmla="*/ 17346 w 24893"/>
                  <a:gd name="connsiteY8" fmla="*/ 81474 h 84214"/>
                  <a:gd name="connsiteX9" fmla="*/ 17346 w 24893"/>
                  <a:gd name="connsiteY9" fmla="*/ 81474 h 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93" h="84214">
                    <a:moveTo>
                      <a:pt x="17346" y="81474"/>
                    </a:moveTo>
                    <a:cubicBezTo>
                      <a:pt x="13061" y="64013"/>
                      <a:pt x="7479" y="40125"/>
                      <a:pt x="3649" y="22598"/>
                    </a:cubicBezTo>
                    <a:cubicBezTo>
                      <a:pt x="2286" y="15912"/>
                      <a:pt x="858" y="9161"/>
                      <a:pt x="14" y="2150"/>
                    </a:cubicBezTo>
                    <a:cubicBezTo>
                      <a:pt x="-116" y="1112"/>
                      <a:pt x="663" y="138"/>
                      <a:pt x="1701" y="8"/>
                    </a:cubicBezTo>
                    <a:cubicBezTo>
                      <a:pt x="2416" y="-57"/>
                      <a:pt x="3130" y="268"/>
                      <a:pt x="3519" y="852"/>
                    </a:cubicBezTo>
                    <a:cubicBezTo>
                      <a:pt x="15139" y="18638"/>
                      <a:pt x="22149" y="39086"/>
                      <a:pt x="24421" y="60118"/>
                    </a:cubicBezTo>
                    <a:cubicBezTo>
                      <a:pt x="25071" y="67258"/>
                      <a:pt x="25265" y="74269"/>
                      <a:pt x="23578" y="81734"/>
                    </a:cubicBezTo>
                    <a:cubicBezTo>
                      <a:pt x="23188" y="83422"/>
                      <a:pt x="21500" y="84526"/>
                      <a:pt x="19812" y="84136"/>
                    </a:cubicBezTo>
                    <a:cubicBezTo>
                      <a:pt x="18449" y="83811"/>
                      <a:pt x="17540" y="82708"/>
                      <a:pt x="17346" y="81474"/>
                    </a:cubicBezTo>
                    <a:lnTo>
                      <a:pt x="17346" y="81474"/>
                    </a:lnTo>
                    <a:close/>
                  </a:path>
                </a:pathLst>
              </a:custGeom>
              <a:solidFill>
                <a:srgbClr val="E7C8BB"/>
              </a:solidFill>
              <a:ln w="6490"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B70D6DA6-385F-C07E-2377-D6960694D565}"/>
                  </a:ext>
                </a:extLst>
              </p:cNvPr>
              <p:cNvSpPr/>
              <p:nvPr/>
            </p:nvSpPr>
            <p:spPr>
              <a:xfrm>
                <a:off x="9226634" y="4617494"/>
                <a:ext cx="45179" cy="47547"/>
              </a:xfrm>
              <a:custGeom>
                <a:avLst/>
                <a:gdLst>
                  <a:gd name="connsiteX0" fmla="*/ 5980 w 45179"/>
                  <a:gd name="connsiteY0" fmla="*/ 1433 h 47547"/>
                  <a:gd name="connsiteX1" fmla="*/ 44344 w 45179"/>
                  <a:gd name="connsiteY1" fmla="*/ 43951 h 47547"/>
                  <a:gd name="connsiteX2" fmla="*/ 43305 w 45179"/>
                  <a:gd name="connsiteY2" fmla="*/ 47521 h 47547"/>
                  <a:gd name="connsiteX3" fmla="*/ 4292 w 45179"/>
                  <a:gd name="connsiteY3" fmla="*/ 19414 h 47547"/>
                  <a:gd name="connsiteX4" fmla="*/ 9 w 45179"/>
                  <a:gd name="connsiteY4" fmla="*/ 3445 h 47547"/>
                  <a:gd name="connsiteX5" fmla="*/ 3059 w 45179"/>
                  <a:gd name="connsiteY5" fmla="*/ 5 h 47547"/>
                  <a:gd name="connsiteX6" fmla="*/ 5980 w 45179"/>
                  <a:gd name="connsiteY6" fmla="*/ 1498 h 47547"/>
                  <a:gd name="connsiteX7" fmla="*/ 5980 w 45179"/>
                  <a:gd name="connsiteY7" fmla="*/ 1498 h 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 h="47547">
                    <a:moveTo>
                      <a:pt x="5980" y="1433"/>
                    </a:moveTo>
                    <a:cubicBezTo>
                      <a:pt x="17665" y="17012"/>
                      <a:pt x="27207" y="33565"/>
                      <a:pt x="44344" y="43951"/>
                    </a:cubicBezTo>
                    <a:cubicBezTo>
                      <a:pt x="45902" y="44925"/>
                      <a:pt x="45123" y="47521"/>
                      <a:pt x="43305" y="47521"/>
                    </a:cubicBezTo>
                    <a:cubicBezTo>
                      <a:pt x="25974" y="48236"/>
                      <a:pt x="11109" y="34279"/>
                      <a:pt x="4292" y="19414"/>
                    </a:cubicBezTo>
                    <a:cubicBezTo>
                      <a:pt x="2020" y="14415"/>
                      <a:pt x="333" y="9223"/>
                      <a:pt x="9" y="3445"/>
                    </a:cubicBezTo>
                    <a:cubicBezTo>
                      <a:pt x="-121" y="1628"/>
                      <a:pt x="1242" y="134"/>
                      <a:pt x="3059" y="5"/>
                    </a:cubicBezTo>
                    <a:cubicBezTo>
                      <a:pt x="4292" y="-60"/>
                      <a:pt x="5331" y="524"/>
                      <a:pt x="5980" y="1498"/>
                    </a:cubicBezTo>
                    <a:lnTo>
                      <a:pt x="5980" y="1498"/>
                    </a:lnTo>
                    <a:close/>
                  </a:path>
                </a:pathLst>
              </a:custGeom>
              <a:solidFill>
                <a:srgbClr val="E7C8BB"/>
              </a:solidFill>
              <a:ln w="6490"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08096BCC-1208-8CED-95F9-6113AAFC7B72}"/>
                  </a:ext>
                </a:extLst>
              </p:cNvPr>
              <p:cNvSpPr/>
              <p:nvPr/>
            </p:nvSpPr>
            <p:spPr>
              <a:xfrm>
                <a:off x="9210042" y="4410897"/>
                <a:ext cx="64613" cy="57144"/>
              </a:xfrm>
              <a:custGeom>
                <a:avLst/>
                <a:gdLst>
                  <a:gd name="connsiteX0" fmla="*/ 5695 w 64613"/>
                  <a:gd name="connsiteY0" fmla="*/ 1151 h 57144"/>
                  <a:gd name="connsiteX1" fmla="*/ 48602 w 64613"/>
                  <a:gd name="connsiteY1" fmla="*/ 40748 h 57144"/>
                  <a:gd name="connsiteX2" fmla="*/ 63987 w 64613"/>
                  <a:gd name="connsiteY2" fmla="*/ 53795 h 57144"/>
                  <a:gd name="connsiteX3" fmla="*/ 64117 w 64613"/>
                  <a:gd name="connsiteY3" fmla="*/ 56522 h 57144"/>
                  <a:gd name="connsiteX4" fmla="*/ 62235 w 64613"/>
                  <a:gd name="connsiteY4" fmla="*/ 57106 h 57144"/>
                  <a:gd name="connsiteX5" fmla="*/ 42825 w 64613"/>
                  <a:gd name="connsiteY5" fmla="*/ 49446 h 57144"/>
                  <a:gd name="connsiteX6" fmla="*/ 10693 w 64613"/>
                  <a:gd name="connsiteY6" fmla="*/ 22767 h 57144"/>
                  <a:gd name="connsiteX7" fmla="*/ 177 w 64613"/>
                  <a:gd name="connsiteY7" fmla="*/ 4202 h 57144"/>
                  <a:gd name="connsiteX8" fmla="*/ 2190 w 64613"/>
                  <a:gd name="connsiteY8" fmla="*/ 177 h 57144"/>
                  <a:gd name="connsiteX9" fmla="*/ 5695 w 64613"/>
                  <a:gd name="connsiteY9" fmla="*/ 1151 h 57144"/>
                  <a:gd name="connsiteX10" fmla="*/ 5695 w 64613"/>
                  <a:gd name="connsiteY10" fmla="*/ 1151 h 5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3" h="57144">
                    <a:moveTo>
                      <a:pt x="5695" y="1151"/>
                    </a:moveTo>
                    <a:cubicBezTo>
                      <a:pt x="19132" y="14523"/>
                      <a:pt x="33997" y="28804"/>
                      <a:pt x="48602" y="40748"/>
                    </a:cubicBezTo>
                    <a:cubicBezTo>
                      <a:pt x="53666" y="45032"/>
                      <a:pt x="58859" y="49122"/>
                      <a:pt x="63987" y="53795"/>
                    </a:cubicBezTo>
                    <a:cubicBezTo>
                      <a:pt x="64766" y="54510"/>
                      <a:pt x="64831" y="55743"/>
                      <a:pt x="64117" y="56522"/>
                    </a:cubicBezTo>
                    <a:cubicBezTo>
                      <a:pt x="63598" y="57041"/>
                      <a:pt x="62884" y="57236"/>
                      <a:pt x="62235" y="57106"/>
                    </a:cubicBezTo>
                    <a:cubicBezTo>
                      <a:pt x="55483" y="55353"/>
                      <a:pt x="48927" y="52757"/>
                      <a:pt x="42825" y="49446"/>
                    </a:cubicBezTo>
                    <a:cubicBezTo>
                      <a:pt x="30492" y="42890"/>
                      <a:pt x="19391" y="33802"/>
                      <a:pt x="10693" y="22767"/>
                    </a:cubicBezTo>
                    <a:cubicBezTo>
                      <a:pt x="6344" y="17184"/>
                      <a:pt x="2579" y="11277"/>
                      <a:pt x="177" y="4202"/>
                    </a:cubicBezTo>
                    <a:cubicBezTo>
                      <a:pt x="-407" y="2514"/>
                      <a:pt x="502" y="696"/>
                      <a:pt x="2190" y="177"/>
                    </a:cubicBezTo>
                    <a:cubicBezTo>
                      <a:pt x="3488" y="-277"/>
                      <a:pt x="4851" y="177"/>
                      <a:pt x="5695" y="1151"/>
                    </a:cubicBezTo>
                    <a:lnTo>
                      <a:pt x="5695" y="1151"/>
                    </a:lnTo>
                    <a:close/>
                  </a:path>
                </a:pathLst>
              </a:custGeom>
              <a:solidFill>
                <a:srgbClr val="E7C8BB"/>
              </a:solidFill>
              <a:ln w="6490"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8D2A6815-06B8-E79E-4F41-E42250DF2F28}"/>
                  </a:ext>
                </a:extLst>
              </p:cNvPr>
              <p:cNvSpPr/>
              <p:nvPr/>
            </p:nvSpPr>
            <p:spPr>
              <a:xfrm>
                <a:off x="9024239" y="4301240"/>
                <a:ext cx="327632" cy="415640"/>
              </a:xfrm>
              <a:custGeom>
                <a:avLst/>
                <a:gdLst>
                  <a:gd name="connsiteX0" fmla="*/ 296917 w 327632"/>
                  <a:gd name="connsiteY0" fmla="*/ 0 h 415640"/>
                  <a:gd name="connsiteX1" fmla="*/ 327557 w 327632"/>
                  <a:gd name="connsiteY1" fmla="*/ 40636 h 415640"/>
                  <a:gd name="connsiteX2" fmla="*/ 270043 w 327632"/>
                  <a:gd name="connsiteY2" fmla="*/ 142939 h 415640"/>
                  <a:gd name="connsiteX3" fmla="*/ 235704 w 327632"/>
                  <a:gd name="connsiteY3" fmla="*/ 180979 h 415640"/>
                  <a:gd name="connsiteX4" fmla="*/ 166896 w 327632"/>
                  <a:gd name="connsiteY4" fmla="*/ 253682 h 415640"/>
                  <a:gd name="connsiteX5" fmla="*/ 130609 w 327632"/>
                  <a:gd name="connsiteY5" fmla="*/ 288410 h 415640"/>
                  <a:gd name="connsiteX6" fmla="*/ 77380 w 327632"/>
                  <a:gd name="connsiteY6" fmla="*/ 336576 h 415640"/>
                  <a:gd name="connsiteX7" fmla="*/ 15972 w 327632"/>
                  <a:gd name="connsiteY7" fmla="*/ 387598 h 415640"/>
                  <a:gd name="connsiteX8" fmla="*/ 21749 w 327632"/>
                  <a:gd name="connsiteY8" fmla="*/ 415641 h 415640"/>
                  <a:gd name="connsiteX9" fmla="*/ 3379 w 327632"/>
                  <a:gd name="connsiteY9" fmla="*/ 385586 h 415640"/>
                  <a:gd name="connsiteX10" fmla="*/ 16881 w 327632"/>
                  <a:gd name="connsiteY10" fmla="*/ 355206 h 415640"/>
                  <a:gd name="connsiteX11" fmla="*/ 96140 w 327632"/>
                  <a:gd name="connsiteY11" fmla="*/ 291136 h 415640"/>
                  <a:gd name="connsiteX12" fmla="*/ 124832 w 327632"/>
                  <a:gd name="connsiteY12" fmla="*/ 249008 h 415640"/>
                  <a:gd name="connsiteX13" fmla="*/ 166960 w 327632"/>
                  <a:gd name="connsiteY13" fmla="*/ 223692 h 415640"/>
                  <a:gd name="connsiteX14" fmla="*/ 217528 w 327632"/>
                  <a:gd name="connsiteY14" fmla="*/ 169748 h 415640"/>
                  <a:gd name="connsiteX15" fmla="*/ 222592 w 327632"/>
                  <a:gd name="connsiteY15" fmla="*/ 142744 h 415640"/>
                  <a:gd name="connsiteX16" fmla="*/ 263032 w 327632"/>
                  <a:gd name="connsiteY16" fmla="*/ 107302 h 415640"/>
                  <a:gd name="connsiteX17" fmla="*/ 298475 w 327632"/>
                  <a:gd name="connsiteY17" fmla="*/ 53359 h 415640"/>
                  <a:gd name="connsiteX18" fmla="*/ 298475 w 327632"/>
                  <a:gd name="connsiteY18" fmla="*/ 6167 h 4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32" h="415640">
                    <a:moveTo>
                      <a:pt x="296917" y="0"/>
                    </a:moveTo>
                    <a:cubicBezTo>
                      <a:pt x="313600" y="6556"/>
                      <a:pt x="325284" y="18825"/>
                      <a:pt x="327557" y="40636"/>
                    </a:cubicBezTo>
                    <a:cubicBezTo>
                      <a:pt x="329699" y="61148"/>
                      <a:pt x="286012" y="126906"/>
                      <a:pt x="270043" y="142939"/>
                    </a:cubicBezTo>
                    <a:cubicBezTo>
                      <a:pt x="254139" y="158908"/>
                      <a:pt x="235704" y="180979"/>
                      <a:pt x="235704" y="180979"/>
                    </a:cubicBezTo>
                    <a:cubicBezTo>
                      <a:pt x="235704" y="180979"/>
                      <a:pt x="187343" y="236674"/>
                      <a:pt x="166896" y="253682"/>
                    </a:cubicBezTo>
                    <a:cubicBezTo>
                      <a:pt x="146448" y="270689"/>
                      <a:pt x="133206" y="285749"/>
                      <a:pt x="130609" y="288410"/>
                    </a:cubicBezTo>
                    <a:cubicBezTo>
                      <a:pt x="128012" y="291072"/>
                      <a:pt x="98801" y="320412"/>
                      <a:pt x="77380" y="336576"/>
                    </a:cubicBezTo>
                    <a:cubicBezTo>
                      <a:pt x="55959" y="352739"/>
                      <a:pt x="21100" y="378834"/>
                      <a:pt x="15972" y="387598"/>
                    </a:cubicBezTo>
                    <a:cubicBezTo>
                      <a:pt x="13376" y="391947"/>
                      <a:pt x="21749" y="415641"/>
                      <a:pt x="21749" y="415641"/>
                    </a:cubicBezTo>
                    <a:cubicBezTo>
                      <a:pt x="21749" y="415641"/>
                      <a:pt x="8312" y="397464"/>
                      <a:pt x="3379" y="385586"/>
                    </a:cubicBezTo>
                    <a:cubicBezTo>
                      <a:pt x="-5060" y="365333"/>
                      <a:pt x="3379" y="363645"/>
                      <a:pt x="16881" y="355206"/>
                    </a:cubicBezTo>
                    <a:cubicBezTo>
                      <a:pt x="30383" y="346767"/>
                      <a:pt x="77575" y="313077"/>
                      <a:pt x="96140" y="291136"/>
                    </a:cubicBezTo>
                    <a:cubicBezTo>
                      <a:pt x="114705" y="269196"/>
                      <a:pt x="114705" y="252383"/>
                      <a:pt x="124832" y="249008"/>
                    </a:cubicBezTo>
                    <a:cubicBezTo>
                      <a:pt x="134958" y="245632"/>
                      <a:pt x="153524" y="237193"/>
                      <a:pt x="166960" y="223692"/>
                    </a:cubicBezTo>
                    <a:cubicBezTo>
                      <a:pt x="180398" y="210190"/>
                      <a:pt x="205714" y="186561"/>
                      <a:pt x="217528" y="169748"/>
                    </a:cubicBezTo>
                    <a:cubicBezTo>
                      <a:pt x="229343" y="152936"/>
                      <a:pt x="214152" y="147808"/>
                      <a:pt x="222592" y="142744"/>
                    </a:cubicBezTo>
                    <a:cubicBezTo>
                      <a:pt x="231030" y="137681"/>
                      <a:pt x="249596" y="122492"/>
                      <a:pt x="263032" y="107302"/>
                    </a:cubicBezTo>
                    <a:cubicBezTo>
                      <a:pt x="276469" y="92112"/>
                      <a:pt x="298475" y="66861"/>
                      <a:pt x="298475" y="53359"/>
                    </a:cubicBezTo>
                    <a:cubicBezTo>
                      <a:pt x="298475" y="39857"/>
                      <a:pt x="286661" y="11230"/>
                      <a:pt x="298475" y="6167"/>
                    </a:cubicBezTo>
                  </a:path>
                </a:pathLst>
              </a:custGeom>
              <a:solidFill>
                <a:srgbClr val="E7C8BB"/>
              </a:solidFill>
              <a:ln w="6490"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B2CD1F2F-896F-E7E0-252F-2DFE3B819F1F}"/>
                  </a:ext>
                </a:extLst>
              </p:cNvPr>
              <p:cNvSpPr/>
              <p:nvPr/>
            </p:nvSpPr>
            <p:spPr>
              <a:xfrm>
                <a:off x="8961745" y="4573057"/>
                <a:ext cx="21947" cy="24447"/>
              </a:xfrm>
              <a:custGeom>
                <a:avLst/>
                <a:gdLst>
                  <a:gd name="connsiteX0" fmla="*/ 16927 w 21947"/>
                  <a:gd name="connsiteY0" fmla="*/ 24383 h 24447"/>
                  <a:gd name="connsiteX1" fmla="*/ 50 w 21947"/>
                  <a:gd name="connsiteY1" fmla="*/ 2312 h 24447"/>
                  <a:gd name="connsiteX2" fmla="*/ 20303 w 21947"/>
                  <a:gd name="connsiteY2" fmla="*/ 12633 h 24447"/>
                  <a:gd name="connsiteX3" fmla="*/ 16927 w 21947"/>
                  <a:gd name="connsiteY3" fmla="*/ 24448 h 24447"/>
                </a:gdLst>
                <a:ahLst/>
                <a:cxnLst>
                  <a:cxn ang="0">
                    <a:pos x="connsiteX0" y="connsiteY0"/>
                  </a:cxn>
                  <a:cxn ang="0">
                    <a:pos x="connsiteX1" y="connsiteY1"/>
                  </a:cxn>
                  <a:cxn ang="0">
                    <a:pos x="connsiteX2" y="connsiteY2"/>
                  </a:cxn>
                  <a:cxn ang="0">
                    <a:pos x="connsiteX3" y="connsiteY3"/>
                  </a:cxn>
                </a:cxnLst>
                <a:rect l="l" t="t" r="r" b="b"/>
                <a:pathLst>
                  <a:path w="21947" h="24447">
                    <a:moveTo>
                      <a:pt x="16927" y="24383"/>
                    </a:moveTo>
                    <a:cubicBezTo>
                      <a:pt x="16927" y="24383"/>
                      <a:pt x="1738" y="16398"/>
                      <a:pt x="50" y="2312"/>
                    </a:cubicBezTo>
                    <a:cubicBezTo>
                      <a:pt x="-794" y="-4633"/>
                      <a:pt x="9138" y="5623"/>
                      <a:pt x="20303" y="12633"/>
                    </a:cubicBezTo>
                    <a:cubicBezTo>
                      <a:pt x="25432" y="15879"/>
                      <a:pt x="16927" y="24448"/>
                      <a:pt x="16927" y="24448"/>
                    </a:cubicBezTo>
                    <a:close/>
                  </a:path>
                </a:pathLst>
              </a:custGeom>
              <a:solidFill>
                <a:srgbClr val="E7C8BB"/>
              </a:solidFill>
              <a:ln w="6490"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675B17EF-EC86-1FAA-FBCE-50EDB3694499}"/>
                  </a:ext>
                </a:extLst>
              </p:cNvPr>
              <p:cNvSpPr/>
              <p:nvPr/>
            </p:nvSpPr>
            <p:spPr>
              <a:xfrm>
                <a:off x="8337904" y="4369474"/>
                <a:ext cx="41322" cy="77115"/>
              </a:xfrm>
              <a:custGeom>
                <a:avLst/>
                <a:gdLst>
                  <a:gd name="connsiteX0" fmla="*/ 18963 w 41322"/>
                  <a:gd name="connsiteY0" fmla="*/ 1029 h 77115"/>
                  <a:gd name="connsiteX1" fmla="*/ 28506 w 41322"/>
                  <a:gd name="connsiteY1" fmla="*/ 75550 h 77115"/>
                  <a:gd name="connsiteX2" fmla="*/ 1697 w 41322"/>
                  <a:gd name="connsiteY2" fmla="*/ 74446 h 77115"/>
                  <a:gd name="connsiteX3" fmla="*/ 983 w 41322"/>
                  <a:gd name="connsiteY3" fmla="*/ 71525 h 77115"/>
                  <a:gd name="connsiteX4" fmla="*/ 24936 w 41322"/>
                  <a:gd name="connsiteY4" fmla="*/ 68020 h 77115"/>
                  <a:gd name="connsiteX5" fmla="*/ 30648 w 41322"/>
                  <a:gd name="connsiteY5" fmla="*/ 50558 h 77115"/>
                  <a:gd name="connsiteX6" fmla="*/ 14679 w 41322"/>
                  <a:gd name="connsiteY6" fmla="*/ 3496 h 77115"/>
                  <a:gd name="connsiteX7" fmla="*/ 19028 w 41322"/>
                  <a:gd name="connsiteY7" fmla="*/ 1029 h 77115"/>
                  <a:gd name="connsiteX8" fmla="*/ 19028 w 41322"/>
                  <a:gd name="connsiteY8" fmla="*/ 1029 h 7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2" h="77115">
                    <a:moveTo>
                      <a:pt x="18963" y="1029"/>
                    </a:moveTo>
                    <a:cubicBezTo>
                      <a:pt x="31427" y="18621"/>
                      <a:pt x="56678" y="61399"/>
                      <a:pt x="28506" y="75550"/>
                    </a:cubicBezTo>
                    <a:cubicBezTo>
                      <a:pt x="17795" y="79704"/>
                      <a:pt x="9097" y="74252"/>
                      <a:pt x="1697" y="74446"/>
                    </a:cubicBezTo>
                    <a:cubicBezTo>
                      <a:pt x="-56" y="74706"/>
                      <a:pt x="-705" y="72109"/>
                      <a:pt x="983" y="71525"/>
                    </a:cubicBezTo>
                    <a:cubicBezTo>
                      <a:pt x="8967" y="68799"/>
                      <a:pt x="18055" y="71980"/>
                      <a:pt x="24936" y="68020"/>
                    </a:cubicBezTo>
                    <a:cubicBezTo>
                      <a:pt x="30973" y="64125"/>
                      <a:pt x="32206" y="57958"/>
                      <a:pt x="30648" y="50558"/>
                    </a:cubicBezTo>
                    <a:cubicBezTo>
                      <a:pt x="28376" y="36926"/>
                      <a:pt x="19483" y="16868"/>
                      <a:pt x="14679" y="3496"/>
                    </a:cubicBezTo>
                    <a:cubicBezTo>
                      <a:pt x="13511" y="835"/>
                      <a:pt x="17406" y="-1372"/>
                      <a:pt x="19028" y="1029"/>
                    </a:cubicBezTo>
                    <a:lnTo>
                      <a:pt x="19028" y="1029"/>
                    </a:lnTo>
                    <a:close/>
                  </a:path>
                </a:pathLst>
              </a:custGeom>
              <a:solidFill>
                <a:srgbClr val="E7C8BB"/>
              </a:solidFill>
              <a:ln w="6490" cap="flat">
                <a:noFill/>
                <a:prstDash val="solid"/>
                <a:miter/>
              </a:ln>
            </p:spPr>
            <p:txBody>
              <a:bodyPr rtlCol="0" anchor="ctr"/>
              <a:lstStyle/>
              <a:p>
                <a:endParaRPr lang="en-GB"/>
              </a:p>
            </p:txBody>
          </p:sp>
        </p:grpSp>
        <p:grpSp>
          <p:nvGrpSpPr>
            <p:cNvPr id="147" name="Graphic 6">
              <a:extLst>
                <a:ext uri="{FF2B5EF4-FFF2-40B4-BE49-F238E27FC236}">
                  <a16:creationId xmlns:a16="http://schemas.microsoft.com/office/drawing/2014/main" id="{93680F8A-434A-FAAB-305E-5ECF8DF9A9C8}"/>
                </a:ext>
              </a:extLst>
            </p:cNvPr>
            <p:cNvGrpSpPr/>
            <p:nvPr/>
          </p:nvGrpSpPr>
          <p:grpSpPr>
            <a:xfrm>
              <a:off x="8269300" y="2864188"/>
              <a:ext cx="689185" cy="1267563"/>
              <a:chOff x="8269300" y="2864188"/>
              <a:chExt cx="689185" cy="1267563"/>
            </a:xfrm>
          </p:grpSpPr>
          <p:sp>
            <p:nvSpPr>
              <p:cNvPr id="148" name="Free-form: Shape 147">
                <a:extLst>
                  <a:ext uri="{FF2B5EF4-FFF2-40B4-BE49-F238E27FC236}">
                    <a16:creationId xmlns:a16="http://schemas.microsoft.com/office/drawing/2014/main" id="{CFB159E9-A957-FD5A-ABD2-27B0A2613F68}"/>
                  </a:ext>
                </a:extLst>
              </p:cNvPr>
              <p:cNvSpPr/>
              <p:nvPr/>
            </p:nvSpPr>
            <p:spPr>
              <a:xfrm>
                <a:off x="8269300" y="2864188"/>
                <a:ext cx="687562" cy="1267563"/>
              </a:xfrm>
              <a:custGeom>
                <a:avLst/>
                <a:gdLst>
                  <a:gd name="connsiteX0" fmla="*/ 0 w 687562"/>
                  <a:gd name="connsiteY0" fmla="*/ 0 h 1267563"/>
                  <a:gd name="connsiteX1" fmla="*/ 25186 w 687562"/>
                  <a:gd name="connsiteY1" fmla="*/ 1267564 h 1267563"/>
                  <a:gd name="connsiteX2" fmla="*/ 296589 w 687562"/>
                  <a:gd name="connsiteY2" fmla="*/ 1160327 h 1267563"/>
                  <a:gd name="connsiteX3" fmla="*/ 687563 w 687562"/>
                  <a:gd name="connsiteY3" fmla="*/ 1137542 h 1267563"/>
                  <a:gd name="connsiteX4" fmla="*/ 687563 w 687562"/>
                  <a:gd name="connsiteY4" fmla="*/ 80038 h 1267563"/>
                  <a:gd name="connsiteX5" fmla="*/ 293733 w 687562"/>
                  <a:gd name="connsiteY5" fmla="*/ 76922 h 1267563"/>
                  <a:gd name="connsiteX6" fmla="*/ 0 w 687562"/>
                  <a:gd name="connsiteY6" fmla="*/ 0 h 1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62" h="1267563">
                    <a:moveTo>
                      <a:pt x="0" y="0"/>
                    </a:moveTo>
                    <a:lnTo>
                      <a:pt x="25186" y="1267564"/>
                    </a:lnTo>
                    <a:lnTo>
                      <a:pt x="296589" y="1160327"/>
                    </a:lnTo>
                    <a:lnTo>
                      <a:pt x="687563" y="1137542"/>
                    </a:lnTo>
                    <a:lnTo>
                      <a:pt x="687563" y="80038"/>
                    </a:lnTo>
                    <a:lnTo>
                      <a:pt x="293733" y="76922"/>
                    </a:lnTo>
                    <a:lnTo>
                      <a:pt x="0" y="0"/>
                    </a:lnTo>
                    <a:close/>
                  </a:path>
                </a:pathLst>
              </a:custGeom>
              <a:solidFill>
                <a:srgbClr val="DEDFDF"/>
              </a:solidFill>
              <a:ln w="6490"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A6A77F96-B2EF-D913-EFA0-BA52FC1AB13A}"/>
                  </a:ext>
                </a:extLst>
              </p:cNvPr>
              <p:cNvSpPr/>
              <p:nvPr/>
            </p:nvSpPr>
            <p:spPr>
              <a:xfrm>
                <a:off x="8564720" y="2944421"/>
                <a:ext cx="393764" cy="1083209"/>
              </a:xfrm>
              <a:custGeom>
                <a:avLst/>
                <a:gdLst>
                  <a:gd name="connsiteX0" fmla="*/ 4414 w 393764"/>
                  <a:gd name="connsiteY0" fmla="*/ 1083209 h 1083209"/>
                  <a:gd name="connsiteX1" fmla="*/ 393764 w 393764"/>
                  <a:gd name="connsiteY1" fmla="*/ 1060620 h 1083209"/>
                  <a:gd name="connsiteX2" fmla="*/ 393764 w 393764"/>
                  <a:gd name="connsiteY2" fmla="*/ 3181 h 1083209"/>
                  <a:gd name="connsiteX3" fmla="*/ 390519 w 393764"/>
                  <a:gd name="connsiteY3" fmla="*/ 584 h 1083209"/>
                  <a:gd name="connsiteX4" fmla="*/ 0 w 393764"/>
                  <a:gd name="connsiteY4" fmla="*/ 0 h 1083209"/>
                  <a:gd name="connsiteX5" fmla="*/ 4414 w 393764"/>
                  <a:gd name="connsiteY5" fmla="*/ 1083209 h 108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64" h="1083209">
                    <a:moveTo>
                      <a:pt x="4414" y="1083209"/>
                    </a:moveTo>
                    <a:lnTo>
                      <a:pt x="393764" y="1060620"/>
                    </a:lnTo>
                    <a:lnTo>
                      <a:pt x="393764" y="3181"/>
                    </a:lnTo>
                    <a:lnTo>
                      <a:pt x="390519" y="584"/>
                    </a:lnTo>
                    <a:lnTo>
                      <a:pt x="0" y="0"/>
                    </a:lnTo>
                    <a:lnTo>
                      <a:pt x="4414" y="1083209"/>
                    </a:lnTo>
                    <a:close/>
                  </a:path>
                </a:pathLst>
              </a:custGeom>
              <a:solidFill>
                <a:srgbClr val="BBBCBD"/>
              </a:solidFill>
              <a:ln w="6490"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C7F51DCC-505E-65A4-93E1-81494D66007E}"/>
                  </a:ext>
                </a:extLst>
              </p:cNvPr>
              <p:cNvSpPr/>
              <p:nvPr/>
            </p:nvSpPr>
            <p:spPr>
              <a:xfrm>
                <a:off x="8762187" y="3369604"/>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1" y="0"/>
                      <a:pt x="37390" y="7789"/>
                      <a:pt x="37390" y="17332"/>
                    </a:cubicBezTo>
                    <a:lnTo>
                      <a:pt x="37390" y="416290"/>
                    </a:lnTo>
                    <a:cubicBezTo>
                      <a:pt x="37390" y="425832"/>
                      <a:pt x="29601"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9A13278C-AB44-002B-540E-5006C9A96818}"/>
                  </a:ext>
                </a:extLst>
              </p:cNvPr>
              <p:cNvSpPr/>
              <p:nvPr/>
            </p:nvSpPr>
            <p:spPr>
              <a:xfrm>
                <a:off x="8767704" y="3584921"/>
                <a:ext cx="31872" cy="218303"/>
              </a:xfrm>
              <a:custGeom>
                <a:avLst/>
                <a:gdLst>
                  <a:gd name="connsiteX0" fmla="*/ 0 w 31872"/>
                  <a:gd name="connsiteY0" fmla="*/ 4479 h 218303"/>
                  <a:gd name="connsiteX1" fmla="*/ 0 w 31872"/>
                  <a:gd name="connsiteY1" fmla="*/ 206489 h 218303"/>
                  <a:gd name="connsiteX2" fmla="*/ 20059 w 31872"/>
                  <a:gd name="connsiteY2" fmla="*/ 218304 h 218303"/>
                  <a:gd name="connsiteX3" fmla="*/ 31873 w 31872"/>
                  <a:gd name="connsiteY3" fmla="*/ 206489 h 218303"/>
                  <a:gd name="connsiteX4" fmla="*/ 31873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9" y="218304"/>
                    </a:cubicBezTo>
                    <a:cubicBezTo>
                      <a:pt x="26550" y="218304"/>
                      <a:pt x="31873" y="213046"/>
                      <a:pt x="31873" y="206489"/>
                    </a:cubicBezTo>
                    <a:lnTo>
                      <a:pt x="31873" y="0"/>
                    </a:lnTo>
                    <a:cubicBezTo>
                      <a:pt x="24862" y="2597"/>
                      <a:pt x="16034" y="4998"/>
                      <a:pt x="0" y="4479"/>
                    </a:cubicBezTo>
                    <a:close/>
                  </a:path>
                </a:pathLst>
              </a:custGeom>
              <a:solidFill>
                <a:srgbClr val="FFF59B"/>
              </a:solidFill>
              <a:ln w="6490" cap="flat">
                <a:noFill/>
                <a:prstDash val="solid"/>
                <a:miter/>
              </a:ln>
            </p:spPr>
            <p:txBody>
              <a:bodyPr rtlCol="0" anchor="ctr"/>
              <a:lstStyle/>
              <a:p>
                <a:endParaRPr lang="en-GB"/>
              </a:p>
            </p:txBody>
          </p:sp>
        </p:grpSp>
        <p:sp>
          <p:nvSpPr>
            <p:cNvPr id="152" name="Free-form: Shape 151">
              <a:extLst>
                <a:ext uri="{FF2B5EF4-FFF2-40B4-BE49-F238E27FC236}">
                  <a16:creationId xmlns:a16="http://schemas.microsoft.com/office/drawing/2014/main" id="{49C56A4E-0737-59B5-5CBA-21D37D8DCBF5}"/>
                </a:ext>
              </a:extLst>
            </p:cNvPr>
            <p:cNvSpPr/>
            <p:nvPr/>
          </p:nvSpPr>
          <p:spPr>
            <a:xfrm>
              <a:off x="8292539" y="4003158"/>
              <a:ext cx="665362" cy="133461"/>
            </a:xfrm>
            <a:custGeom>
              <a:avLst/>
              <a:gdLst>
                <a:gd name="connsiteX0" fmla="*/ 340536 w 665362"/>
                <a:gd name="connsiteY0" fmla="*/ 121063 h 133461"/>
                <a:gd name="connsiteX1" fmla="*/ 0 w 665362"/>
                <a:gd name="connsiteY1" fmla="*/ 133462 h 133461"/>
                <a:gd name="connsiteX2" fmla="*/ 274000 w 665362"/>
                <a:gd name="connsiteY2" fmla="*/ 18370 h 133461"/>
                <a:gd name="connsiteX3" fmla="*/ 665362 w 665362"/>
                <a:gd name="connsiteY3" fmla="*/ 0 h 133461"/>
                <a:gd name="connsiteX4" fmla="*/ 340536 w 665362"/>
                <a:gd name="connsiteY4" fmla="*/ 121063 h 13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62" h="133461">
                  <a:moveTo>
                    <a:pt x="340536" y="121063"/>
                  </a:moveTo>
                  <a:lnTo>
                    <a:pt x="0" y="133462"/>
                  </a:lnTo>
                  <a:lnTo>
                    <a:pt x="274000" y="18370"/>
                  </a:lnTo>
                  <a:lnTo>
                    <a:pt x="665362" y="0"/>
                  </a:lnTo>
                  <a:lnTo>
                    <a:pt x="340536" y="121063"/>
                  </a:lnTo>
                  <a:close/>
                </a:path>
              </a:pathLst>
            </a:custGeom>
            <a:solidFill>
              <a:srgbClr val="979797"/>
            </a:solidFill>
            <a:ln w="6490"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061A13C5-F3BF-4D16-A83D-681B4FACF47C}"/>
                </a:ext>
              </a:extLst>
            </p:cNvPr>
            <p:cNvSpPr/>
            <p:nvPr/>
          </p:nvSpPr>
          <p:spPr>
            <a:xfrm>
              <a:off x="8695002" y="4159535"/>
              <a:ext cx="139173" cy="252577"/>
            </a:xfrm>
            <a:custGeom>
              <a:avLst/>
              <a:gdLst>
                <a:gd name="connsiteX0" fmla="*/ 139174 w 139173"/>
                <a:gd name="connsiteY0" fmla="*/ 182991 h 252577"/>
                <a:gd name="connsiteX1" fmla="*/ 69587 w 139173"/>
                <a:gd name="connsiteY1" fmla="*/ 252578 h 252577"/>
                <a:gd name="connsiteX2" fmla="*/ 0 w 139173"/>
                <a:gd name="connsiteY2" fmla="*/ 182991 h 252577"/>
                <a:gd name="connsiteX3" fmla="*/ 69587 w 139173"/>
                <a:gd name="connsiteY3" fmla="*/ 0 h 252577"/>
                <a:gd name="connsiteX4" fmla="*/ 139174 w 139173"/>
                <a:gd name="connsiteY4" fmla="*/ 182991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73" h="252577">
                  <a:moveTo>
                    <a:pt x="139174" y="182991"/>
                  </a:moveTo>
                  <a:cubicBezTo>
                    <a:pt x="139174" y="221419"/>
                    <a:pt x="108016" y="252578"/>
                    <a:pt x="69587" y="252578"/>
                  </a:cubicBezTo>
                  <a:cubicBezTo>
                    <a:pt x="31159" y="252578"/>
                    <a:pt x="0" y="221419"/>
                    <a:pt x="0" y="182991"/>
                  </a:cubicBezTo>
                  <a:cubicBezTo>
                    <a:pt x="0" y="144562"/>
                    <a:pt x="69587" y="0"/>
                    <a:pt x="69587" y="0"/>
                  </a:cubicBezTo>
                  <a:cubicBezTo>
                    <a:pt x="69587" y="0"/>
                    <a:pt x="139174" y="144562"/>
                    <a:pt x="139174" y="182991"/>
                  </a:cubicBezTo>
                  <a:close/>
                </a:path>
              </a:pathLst>
            </a:custGeom>
            <a:solidFill>
              <a:srgbClr val="FFF59B"/>
            </a:solidFill>
            <a:ln w="6490"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DC7AA392-B29B-B02A-8584-0DEC8BAE6404}"/>
                </a:ext>
              </a:extLst>
            </p:cNvPr>
            <p:cNvSpPr/>
            <p:nvPr/>
          </p:nvSpPr>
          <p:spPr>
            <a:xfrm>
              <a:off x="8564071" y="2930400"/>
              <a:ext cx="59655" cy="394478"/>
            </a:xfrm>
            <a:custGeom>
              <a:avLst/>
              <a:gdLst>
                <a:gd name="connsiteX0" fmla="*/ 0 w 59655"/>
                <a:gd name="connsiteY0" fmla="*/ 0 h 394478"/>
                <a:gd name="connsiteX1" fmla="*/ 59656 w 59655"/>
                <a:gd name="connsiteY1" fmla="*/ 0 h 394478"/>
                <a:gd name="connsiteX2" fmla="*/ 59656 w 59655"/>
                <a:gd name="connsiteY2" fmla="*/ 394479 h 394478"/>
                <a:gd name="connsiteX3" fmla="*/ 0 w 59655"/>
                <a:gd name="connsiteY3" fmla="*/ 394479 h 394478"/>
              </a:gdLst>
              <a:ahLst/>
              <a:cxnLst>
                <a:cxn ang="0">
                  <a:pos x="connsiteX0" y="connsiteY0"/>
                </a:cxn>
                <a:cxn ang="0">
                  <a:pos x="connsiteX1" y="connsiteY1"/>
                </a:cxn>
                <a:cxn ang="0">
                  <a:pos x="connsiteX2" y="connsiteY2"/>
                </a:cxn>
                <a:cxn ang="0">
                  <a:pos x="connsiteX3" y="connsiteY3"/>
                </a:cxn>
              </a:cxnLst>
              <a:rect l="l" t="t" r="r" b="b"/>
              <a:pathLst>
                <a:path w="59655" h="394478">
                  <a:moveTo>
                    <a:pt x="0" y="0"/>
                  </a:moveTo>
                  <a:lnTo>
                    <a:pt x="59656" y="0"/>
                  </a:lnTo>
                  <a:lnTo>
                    <a:pt x="59656" y="394479"/>
                  </a:lnTo>
                  <a:lnTo>
                    <a:pt x="0" y="394479"/>
                  </a:lnTo>
                  <a:close/>
                </a:path>
              </a:pathLst>
            </a:custGeom>
            <a:solidFill>
              <a:srgbClr val="979797"/>
            </a:solidFill>
            <a:ln w="6490"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616AE2EA-E094-4F42-CD24-4551ECE4F747}"/>
                </a:ext>
              </a:extLst>
            </p:cNvPr>
            <p:cNvSpPr/>
            <p:nvPr/>
          </p:nvSpPr>
          <p:spPr>
            <a:xfrm>
              <a:off x="8902270" y="2938384"/>
              <a:ext cx="54721" cy="381495"/>
            </a:xfrm>
            <a:custGeom>
              <a:avLst/>
              <a:gdLst>
                <a:gd name="connsiteX0" fmla="*/ 0 w 54721"/>
                <a:gd name="connsiteY0" fmla="*/ 0 h 381495"/>
                <a:gd name="connsiteX1" fmla="*/ 54723 w 54721"/>
                <a:gd name="connsiteY1" fmla="*/ 0 h 381495"/>
                <a:gd name="connsiteX2" fmla="*/ 54723 w 54721"/>
                <a:gd name="connsiteY2" fmla="*/ 381496 h 381495"/>
                <a:gd name="connsiteX3" fmla="*/ 0 w 54721"/>
                <a:gd name="connsiteY3" fmla="*/ 381496 h 381495"/>
              </a:gdLst>
              <a:ahLst/>
              <a:cxnLst>
                <a:cxn ang="0">
                  <a:pos x="connsiteX0" y="connsiteY0"/>
                </a:cxn>
                <a:cxn ang="0">
                  <a:pos x="connsiteX1" y="connsiteY1"/>
                </a:cxn>
                <a:cxn ang="0">
                  <a:pos x="connsiteX2" y="connsiteY2"/>
                </a:cxn>
                <a:cxn ang="0">
                  <a:pos x="connsiteX3" y="connsiteY3"/>
                </a:cxn>
              </a:cxnLst>
              <a:rect l="l" t="t" r="r" b="b"/>
              <a:pathLst>
                <a:path w="54721" h="381495">
                  <a:moveTo>
                    <a:pt x="0" y="0"/>
                  </a:moveTo>
                  <a:lnTo>
                    <a:pt x="54723" y="0"/>
                  </a:lnTo>
                  <a:lnTo>
                    <a:pt x="54723" y="381496"/>
                  </a:lnTo>
                  <a:lnTo>
                    <a:pt x="0" y="381496"/>
                  </a:lnTo>
                  <a:close/>
                </a:path>
              </a:pathLst>
            </a:custGeom>
            <a:solidFill>
              <a:srgbClr val="979797"/>
            </a:solidFill>
            <a:ln w="6490"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5FA7C7CB-C634-568F-011A-215B10749693}"/>
                </a:ext>
              </a:extLst>
            </p:cNvPr>
            <p:cNvSpPr/>
            <p:nvPr/>
          </p:nvSpPr>
          <p:spPr>
            <a:xfrm>
              <a:off x="8269300" y="2861592"/>
              <a:ext cx="682045" cy="81855"/>
            </a:xfrm>
            <a:custGeom>
              <a:avLst/>
              <a:gdLst>
                <a:gd name="connsiteX0" fmla="*/ 392531 w 682045"/>
                <a:gd name="connsiteY0" fmla="*/ 0 h 81855"/>
                <a:gd name="connsiteX1" fmla="*/ 0 w 682045"/>
                <a:gd name="connsiteY1" fmla="*/ 2596 h 81855"/>
                <a:gd name="connsiteX2" fmla="*/ 290617 w 682045"/>
                <a:gd name="connsiteY2" fmla="*/ 80752 h 81855"/>
                <a:gd name="connsiteX3" fmla="*/ 682045 w 682045"/>
                <a:gd name="connsiteY3" fmla="*/ 81856 h 81855"/>
                <a:gd name="connsiteX4" fmla="*/ 392531 w 682045"/>
                <a:gd name="connsiteY4" fmla="*/ 0 h 8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5" h="81855">
                  <a:moveTo>
                    <a:pt x="392531" y="0"/>
                  </a:moveTo>
                  <a:lnTo>
                    <a:pt x="0" y="2596"/>
                  </a:lnTo>
                  <a:lnTo>
                    <a:pt x="290617" y="80752"/>
                  </a:lnTo>
                  <a:lnTo>
                    <a:pt x="682045" y="81856"/>
                  </a:lnTo>
                  <a:lnTo>
                    <a:pt x="392531" y="0"/>
                  </a:lnTo>
                  <a:close/>
                </a:path>
              </a:pathLst>
            </a:custGeom>
            <a:solidFill>
              <a:srgbClr val="DEDFDF"/>
            </a:solidFill>
            <a:ln w="6490" cap="flat">
              <a:noFill/>
              <a:prstDash val="solid"/>
              <a:miter/>
            </a:ln>
          </p:spPr>
          <p:txBody>
            <a:bodyPr rtlCol="0" anchor="ctr"/>
            <a:lstStyle/>
            <a:p>
              <a:endParaRPr lang="en-GB"/>
            </a:p>
          </p:txBody>
        </p:sp>
        <p:grpSp>
          <p:nvGrpSpPr>
            <p:cNvPr id="157" name="Graphic 6">
              <a:extLst>
                <a:ext uri="{FF2B5EF4-FFF2-40B4-BE49-F238E27FC236}">
                  <a16:creationId xmlns:a16="http://schemas.microsoft.com/office/drawing/2014/main" id="{96FC430D-2723-0E07-FB3B-5D84D765B92E}"/>
                </a:ext>
              </a:extLst>
            </p:cNvPr>
            <p:cNvGrpSpPr/>
            <p:nvPr/>
          </p:nvGrpSpPr>
          <p:grpSpPr>
            <a:xfrm>
              <a:off x="8588933" y="2684344"/>
              <a:ext cx="1559209" cy="1208005"/>
              <a:chOff x="8588933" y="2684344"/>
              <a:chExt cx="1559209" cy="1208005"/>
            </a:xfrm>
          </p:grpSpPr>
          <p:sp>
            <p:nvSpPr>
              <p:cNvPr id="158" name="Free-form: Shape 157">
                <a:extLst>
                  <a:ext uri="{FF2B5EF4-FFF2-40B4-BE49-F238E27FC236}">
                    <a16:creationId xmlns:a16="http://schemas.microsoft.com/office/drawing/2014/main" id="{F370DDBD-7772-8891-42FA-B7D54A297D42}"/>
                  </a:ext>
                </a:extLst>
              </p:cNvPr>
              <p:cNvSpPr/>
              <p:nvPr/>
            </p:nvSpPr>
            <p:spPr>
              <a:xfrm>
                <a:off x="9011687" y="2781748"/>
                <a:ext cx="262542" cy="360727"/>
              </a:xfrm>
              <a:custGeom>
                <a:avLst/>
                <a:gdLst>
                  <a:gd name="connsiteX0" fmla="*/ 196845 w 262542"/>
                  <a:gd name="connsiteY0" fmla="*/ 0 h 360727"/>
                  <a:gd name="connsiteX1" fmla="*/ 40403 w 262542"/>
                  <a:gd name="connsiteY1" fmla="*/ 42583 h 360727"/>
                  <a:gd name="connsiteX2" fmla="*/ 18658 w 262542"/>
                  <a:gd name="connsiteY2" fmla="*/ 176824 h 360727"/>
                  <a:gd name="connsiteX3" fmla="*/ 4571 w 262542"/>
                  <a:gd name="connsiteY3" fmla="*/ 290293 h 360727"/>
                  <a:gd name="connsiteX4" fmla="*/ 81234 w 262542"/>
                  <a:gd name="connsiteY4" fmla="*/ 295940 h 360727"/>
                  <a:gd name="connsiteX5" fmla="*/ 120896 w 262542"/>
                  <a:gd name="connsiteY5" fmla="*/ 233948 h 360727"/>
                  <a:gd name="connsiteX6" fmla="*/ 140305 w 262542"/>
                  <a:gd name="connsiteY6" fmla="*/ 342418 h 360727"/>
                  <a:gd name="connsiteX7" fmla="*/ 233002 w 262542"/>
                  <a:gd name="connsiteY7" fmla="*/ 337225 h 360727"/>
                  <a:gd name="connsiteX8" fmla="*/ 260525 w 262542"/>
                  <a:gd name="connsiteY8" fmla="*/ 390 h 360727"/>
                  <a:gd name="connsiteX9" fmla="*/ 196910 w 262542"/>
                  <a:gd name="connsiteY9" fmla="*/ 130 h 36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42" h="360727">
                    <a:moveTo>
                      <a:pt x="196845" y="0"/>
                    </a:moveTo>
                    <a:cubicBezTo>
                      <a:pt x="196845" y="0"/>
                      <a:pt x="51763" y="8698"/>
                      <a:pt x="40403" y="42583"/>
                    </a:cubicBezTo>
                    <a:cubicBezTo>
                      <a:pt x="29044" y="76468"/>
                      <a:pt x="35210" y="100616"/>
                      <a:pt x="18658" y="176824"/>
                    </a:cubicBezTo>
                    <a:cubicBezTo>
                      <a:pt x="4636" y="241348"/>
                      <a:pt x="-6659" y="267638"/>
                      <a:pt x="4571" y="290293"/>
                    </a:cubicBezTo>
                    <a:cubicBezTo>
                      <a:pt x="15801" y="312947"/>
                      <a:pt x="59229" y="317102"/>
                      <a:pt x="81234" y="295940"/>
                    </a:cubicBezTo>
                    <a:cubicBezTo>
                      <a:pt x="107979" y="270299"/>
                      <a:pt x="120896" y="233948"/>
                      <a:pt x="120896" y="233948"/>
                    </a:cubicBezTo>
                    <a:lnTo>
                      <a:pt x="140305" y="342418"/>
                    </a:lnTo>
                    <a:cubicBezTo>
                      <a:pt x="140305" y="342418"/>
                      <a:pt x="176008" y="386884"/>
                      <a:pt x="233002" y="337225"/>
                    </a:cubicBezTo>
                    <a:cubicBezTo>
                      <a:pt x="273637" y="301782"/>
                      <a:pt x="260525" y="390"/>
                      <a:pt x="260525" y="390"/>
                    </a:cubicBezTo>
                    <a:lnTo>
                      <a:pt x="196910" y="130"/>
                    </a:lnTo>
                    <a:close/>
                  </a:path>
                </a:pathLst>
              </a:custGeom>
              <a:solidFill>
                <a:srgbClr val="E7C8BB"/>
              </a:solidFill>
              <a:ln w="6490"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13F3F90-0118-2DAB-68B2-8503FEBB60D1}"/>
                  </a:ext>
                </a:extLst>
              </p:cNvPr>
              <p:cNvSpPr/>
              <p:nvPr/>
            </p:nvSpPr>
            <p:spPr>
              <a:xfrm>
                <a:off x="9457308" y="3287478"/>
                <a:ext cx="671032" cy="604871"/>
              </a:xfrm>
              <a:custGeom>
                <a:avLst/>
                <a:gdLst>
                  <a:gd name="connsiteX0" fmla="*/ 381987 w 671032"/>
                  <a:gd name="connsiteY0" fmla="*/ 7086 h 604871"/>
                  <a:gd name="connsiteX1" fmla="*/ 288447 w 671032"/>
                  <a:gd name="connsiteY1" fmla="*/ 29676 h 604871"/>
                  <a:gd name="connsiteX2" fmla="*/ 166 w 671032"/>
                  <a:gd name="connsiteY2" fmla="*/ 245642 h 604871"/>
                  <a:gd name="connsiteX3" fmla="*/ 168487 w 671032"/>
                  <a:gd name="connsiteY3" fmla="*/ 603575 h 604871"/>
                  <a:gd name="connsiteX4" fmla="*/ 577766 w 671032"/>
                  <a:gd name="connsiteY4" fmla="*/ 547035 h 604871"/>
                  <a:gd name="connsiteX5" fmla="*/ 659622 w 671032"/>
                  <a:gd name="connsiteY5" fmla="*/ 390010 h 604871"/>
                  <a:gd name="connsiteX6" fmla="*/ 382052 w 671032"/>
                  <a:gd name="connsiteY6" fmla="*/ 7021 h 60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032" h="604871">
                    <a:moveTo>
                      <a:pt x="381987" y="7086"/>
                    </a:moveTo>
                    <a:cubicBezTo>
                      <a:pt x="381987" y="7086"/>
                      <a:pt x="378742" y="-19269"/>
                      <a:pt x="288447" y="29676"/>
                    </a:cubicBezTo>
                    <a:cubicBezTo>
                      <a:pt x="213667" y="70246"/>
                      <a:pt x="-6909" y="181183"/>
                      <a:pt x="166" y="245642"/>
                    </a:cubicBezTo>
                    <a:cubicBezTo>
                      <a:pt x="7178" y="310101"/>
                      <a:pt x="168487" y="603575"/>
                      <a:pt x="168487" y="603575"/>
                    </a:cubicBezTo>
                    <a:cubicBezTo>
                      <a:pt x="168487" y="603575"/>
                      <a:pt x="439436" y="618505"/>
                      <a:pt x="577766" y="547035"/>
                    </a:cubicBezTo>
                    <a:cubicBezTo>
                      <a:pt x="716096" y="475566"/>
                      <a:pt x="659622" y="390010"/>
                      <a:pt x="659622" y="390010"/>
                    </a:cubicBezTo>
                    <a:lnTo>
                      <a:pt x="382052" y="7021"/>
                    </a:lnTo>
                    <a:close/>
                  </a:path>
                </a:pathLst>
              </a:custGeom>
              <a:solidFill>
                <a:srgbClr val="9C9000"/>
              </a:solidFill>
              <a:ln w="6490"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051FDCF1-4A29-C56B-0FD8-E4902D81D58D}"/>
                  </a:ext>
                </a:extLst>
              </p:cNvPr>
              <p:cNvSpPr/>
              <p:nvPr/>
            </p:nvSpPr>
            <p:spPr>
              <a:xfrm>
                <a:off x="9196203" y="2785643"/>
                <a:ext cx="446113" cy="740362"/>
              </a:xfrm>
              <a:custGeom>
                <a:avLst/>
                <a:gdLst>
                  <a:gd name="connsiteX0" fmla="*/ 22521 w 446113"/>
                  <a:gd name="connsiteY0" fmla="*/ 0 h 740362"/>
                  <a:gd name="connsiteX1" fmla="*/ 231930 w 446113"/>
                  <a:gd name="connsiteY1" fmla="*/ 58292 h 740362"/>
                  <a:gd name="connsiteX2" fmla="*/ 359096 w 446113"/>
                  <a:gd name="connsiteY2" fmla="*/ 280620 h 740362"/>
                  <a:gd name="connsiteX3" fmla="*/ 278539 w 446113"/>
                  <a:gd name="connsiteY3" fmla="*/ 528460 h 740362"/>
                  <a:gd name="connsiteX4" fmla="*/ 443808 w 446113"/>
                  <a:gd name="connsiteY4" fmla="*/ 723395 h 740362"/>
                  <a:gd name="connsiteX5" fmla="*/ 313072 w 446113"/>
                  <a:gd name="connsiteY5" fmla="*/ 727679 h 740362"/>
                  <a:gd name="connsiteX6" fmla="*/ 228750 w 446113"/>
                  <a:gd name="connsiteY6" fmla="*/ 574873 h 740362"/>
                  <a:gd name="connsiteX7" fmla="*/ 181882 w 446113"/>
                  <a:gd name="connsiteY7" fmla="*/ 522942 h 740362"/>
                  <a:gd name="connsiteX8" fmla="*/ 119047 w 446113"/>
                  <a:gd name="connsiteY8" fmla="*/ 494445 h 740362"/>
                  <a:gd name="connsiteX9" fmla="*/ 16288 w 446113"/>
                  <a:gd name="connsiteY9" fmla="*/ 351895 h 740362"/>
                  <a:gd name="connsiteX10" fmla="*/ 22391 w 446113"/>
                  <a:gd name="connsiteY10" fmla="*/ 0 h 7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113" h="740362">
                    <a:moveTo>
                      <a:pt x="22521" y="0"/>
                    </a:moveTo>
                    <a:cubicBezTo>
                      <a:pt x="22521" y="0"/>
                      <a:pt x="174742" y="58876"/>
                      <a:pt x="231930" y="58292"/>
                    </a:cubicBezTo>
                    <a:cubicBezTo>
                      <a:pt x="289120" y="57708"/>
                      <a:pt x="347282" y="235636"/>
                      <a:pt x="359096" y="280620"/>
                    </a:cubicBezTo>
                    <a:cubicBezTo>
                      <a:pt x="370910" y="325605"/>
                      <a:pt x="268088" y="515542"/>
                      <a:pt x="278539" y="528460"/>
                    </a:cubicBezTo>
                    <a:cubicBezTo>
                      <a:pt x="315085" y="573315"/>
                      <a:pt x="421413" y="693859"/>
                      <a:pt x="443808" y="723395"/>
                    </a:cubicBezTo>
                    <a:cubicBezTo>
                      <a:pt x="466203" y="752930"/>
                      <a:pt x="318201" y="736832"/>
                      <a:pt x="313072" y="727679"/>
                    </a:cubicBezTo>
                    <a:cubicBezTo>
                      <a:pt x="308010" y="718526"/>
                      <a:pt x="251794" y="607654"/>
                      <a:pt x="228750" y="574873"/>
                    </a:cubicBezTo>
                    <a:cubicBezTo>
                      <a:pt x="205706" y="542092"/>
                      <a:pt x="228556" y="537807"/>
                      <a:pt x="181882" y="522942"/>
                    </a:cubicBezTo>
                    <a:cubicBezTo>
                      <a:pt x="169744" y="519047"/>
                      <a:pt x="135339" y="504961"/>
                      <a:pt x="119047" y="494445"/>
                    </a:cubicBezTo>
                    <a:cubicBezTo>
                      <a:pt x="62702" y="457964"/>
                      <a:pt x="45759" y="376303"/>
                      <a:pt x="16288" y="351895"/>
                    </a:cubicBezTo>
                    <a:cubicBezTo>
                      <a:pt x="-23634" y="318919"/>
                      <a:pt x="22391" y="0"/>
                      <a:pt x="22391" y="0"/>
                    </a:cubicBezTo>
                    <a:close/>
                  </a:path>
                </a:pathLst>
              </a:custGeom>
              <a:solidFill>
                <a:srgbClr val="E7C8BB"/>
              </a:solidFill>
              <a:ln w="6490"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F78EA60B-2A76-BB35-BEAE-FB5A41A9B360}"/>
                  </a:ext>
                </a:extLst>
              </p:cNvPr>
              <p:cNvSpPr/>
              <p:nvPr/>
            </p:nvSpPr>
            <p:spPr>
              <a:xfrm>
                <a:off x="9430783" y="3048347"/>
                <a:ext cx="382353" cy="469768"/>
              </a:xfrm>
              <a:custGeom>
                <a:avLst/>
                <a:gdLst>
                  <a:gd name="connsiteX0" fmla="*/ 184171 w 382353"/>
                  <a:gd name="connsiteY0" fmla="*/ 0 h 469768"/>
                  <a:gd name="connsiteX1" fmla="*/ 206956 w 382353"/>
                  <a:gd name="connsiteY1" fmla="*/ 103667 h 469768"/>
                  <a:gd name="connsiteX2" fmla="*/ 381054 w 382353"/>
                  <a:gd name="connsiteY2" fmla="*/ 330669 h 469768"/>
                  <a:gd name="connsiteX3" fmla="*/ 165281 w 382353"/>
                  <a:gd name="connsiteY3" fmla="*/ 468934 h 469768"/>
                  <a:gd name="connsiteX4" fmla="*/ 856 w 382353"/>
                  <a:gd name="connsiteY4" fmla="*/ 246217 h 469768"/>
                  <a:gd name="connsiteX5" fmla="*/ 83297 w 382353"/>
                  <a:gd name="connsiteY5" fmla="*/ 56020 h 4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353" h="469768">
                    <a:moveTo>
                      <a:pt x="184171" y="0"/>
                    </a:moveTo>
                    <a:cubicBezTo>
                      <a:pt x="190079" y="49464"/>
                      <a:pt x="195596" y="78805"/>
                      <a:pt x="206956" y="103667"/>
                    </a:cubicBezTo>
                    <a:cubicBezTo>
                      <a:pt x="218381" y="128529"/>
                      <a:pt x="360476" y="310935"/>
                      <a:pt x="381054" y="330669"/>
                    </a:cubicBezTo>
                    <a:cubicBezTo>
                      <a:pt x="401631" y="350402"/>
                      <a:pt x="170994" y="481398"/>
                      <a:pt x="165281" y="468934"/>
                    </a:cubicBezTo>
                    <a:cubicBezTo>
                      <a:pt x="159570" y="456536"/>
                      <a:pt x="9619" y="274908"/>
                      <a:pt x="856" y="246217"/>
                    </a:cubicBezTo>
                    <a:cubicBezTo>
                      <a:pt x="-7907" y="217525"/>
                      <a:pt x="52787" y="54982"/>
                      <a:pt x="83297" y="56020"/>
                    </a:cubicBezTo>
                  </a:path>
                </a:pathLst>
              </a:custGeom>
              <a:solidFill>
                <a:srgbClr val="FDE2D2"/>
              </a:solidFill>
              <a:ln w="6490"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DF261BB4-0855-3171-E0B7-02034FD44969}"/>
                  </a:ext>
                </a:extLst>
              </p:cNvPr>
              <p:cNvSpPr/>
              <p:nvPr/>
            </p:nvSpPr>
            <p:spPr>
              <a:xfrm>
                <a:off x="9128732" y="2684344"/>
                <a:ext cx="542372" cy="555822"/>
              </a:xfrm>
              <a:custGeom>
                <a:avLst/>
                <a:gdLst>
                  <a:gd name="connsiteX0" fmla="*/ 276163 w 542372"/>
                  <a:gd name="connsiteY0" fmla="*/ 329210 h 555822"/>
                  <a:gd name="connsiteX1" fmla="*/ 271943 w 542372"/>
                  <a:gd name="connsiteY1" fmla="*/ 282797 h 555822"/>
                  <a:gd name="connsiteX2" fmla="*/ 280512 w 542372"/>
                  <a:gd name="connsiteY2" fmla="*/ 220480 h 555822"/>
                  <a:gd name="connsiteX3" fmla="*/ 256689 w 542372"/>
                  <a:gd name="connsiteY3" fmla="*/ 201331 h 555822"/>
                  <a:gd name="connsiteX4" fmla="*/ 187751 w 542372"/>
                  <a:gd name="connsiteY4" fmla="*/ 169329 h 555822"/>
                  <a:gd name="connsiteX5" fmla="*/ 153801 w 542372"/>
                  <a:gd name="connsiteY5" fmla="*/ 144207 h 555822"/>
                  <a:gd name="connsiteX6" fmla="*/ 118229 w 542372"/>
                  <a:gd name="connsiteY6" fmla="*/ 146414 h 555822"/>
                  <a:gd name="connsiteX7" fmla="*/ 995 w 542372"/>
                  <a:gd name="connsiteY7" fmla="*/ 62157 h 555822"/>
                  <a:gd name="connsiteX8" fmla="*/ 113684 w 542372"/>
                  <a:gd name="connsiteY8" fmla="*/ 2501 h 555822"/>
                  <a:gd name="connsiteX9" fmla="*/ 235267 w 542372"/>
                  <a:gd name="connsiteY9" fmla="*/ 33400 h 555822"/>
                  <a:gd name="connsiteX10" fmla="*/ 382296 w 542372"/>
                  <a:gd name="connsiteY10" fmla="*/ 115970 h 555822"/>
                  <a:gd name="connsiteX11" fmla="*/ 402549 w 542372"/>
                  <a:gd name="connsiteY11" fmla="*/ 127914 h 555822"/>
                  <a:gd name="connsiteX12" fmla="*/ 455130 w 542372"/>
                  <a:gd name="connsiteY12" fmla="*/ 186596 h 555822"/>
                  <a:gd name="connsiteX13" fmla="*/ 511604 w 542372"/>
                  <a:gd name="connsiteY13" fmla="*/ 463776 h 555822"/>
                  <a:gd name="connsiteX14" fmla="*/ 542373 w 542372"/>
                  <a:gd name="connsiteY14" fmla="*/ 555823 h 5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372" h="555822">
                    <a:moveTo>
                      <a:pt x="276163" y="329210"/>
                    </a:moveTo>
                    <a:cubicBezTo>
                      <a:pt x="276163" y="329210"/>
                      <a:pt x="269088" y="303569"/>
                      <a:pt x="271943" y="282797"/>
                    </a:cubicBezTo>
                    <a:cubicBezTo>
                      <a:pt x="274800" y="262025"/>
                      <a:pt x="280512" y="220480"/>
                      <a:pt x="280512" y="220480"/>
                    </a:cubicBezTo>
                    <a:lnTo>
                      <a:pt x="256689" y="201331"/>
                    </a:lnTo>
                    <a:cubicBezTo>
                      <a:pt x="256689" y="201331"/>
                      <a:pt x="215404" y="191075"/>
                      <a:pt x="187751" y="169329"/>
                    </a:cubicBezTo>
                    <a:cubicBezTo>
                      <a:pt x="174963" y="159267"/>
                      <a:pt x="153801" y="144207"/>
                      <a:pt x="153801" y="144207"/>
                    </a:cubicBezTo>
                    <a:cubicBezTo>
                      <a:pt x="153801" y="144207"/>
                      <a:pt x="135690" y="152191"/>
                      <a:pt x="118229" y="146414"/>
                    </a:cubicBezTo>
                    <a:cubicBezTo>
                      <a:pt x="85837" y="135638"/>
                      <a:pt x="-10819" y="75464"/>
                      <a:pt x="995" y="62157"/>
                    </a:cubicBezTo>
                    <a:cubicBezTo>
                      <a:pt x="27544" y="32296"/>
                      <a:pt x="68505" y="13212"/>
                      <a:pt x="113684" y="2501"/>
                    </a:cubicBezTo>
                    <a:cubicBezTo>
                      <a:pt x="149712" y="-6067"/>
                      <a:pt x="190023" y="8149"/>
                      <a:pt x="235267" y="33400"/>
                    </a:cubicBezTo>
                    <a:cubicBezTo>
                      <a:pt x="280447" y="58651"/>
                      <a:pt x="340362" y="90134"/>
                      <a:pt x="382296" y="115970"/>
                    </a:cubicBezTo>
                    <a:cubicBezTo>
                      <a:pt x="390280" y="120903"/>
                      <a:pt x="399563" y="126616"/>
                      <a:pt x="402549" y="127914"/>
                    </a:cubicBezTo>
                    <a:cubicBezTo>
                      <a:pt x="428709" y="139209"/>
                      <a:pt x="445198" y="157060"/>
                      <a:pt x="455130" y="186596"/>
                    </a:cubicBezTo>
                    <a:cubicBezTo>
                      <a:pt x="470838" y="233268"/>
                      <a:pt x="502321" y="414182"/>
                      <a:pt x="511604" y="463776"/>
                    </a:cubicBezTo>
                    <a:cubicBezTo>
                      <a:pt x="512188" y="467021"/>
                      <a:pt x="502062" y="502659"/>
                      <a:pt x="542373" y="555823"/>
                    </a:cubicBezTo>
                  </a:path>
                </a:pathLst>
              </a:custGeom>
              <a:solidFill>
                <a:srgbClr val="FDE2D2"/>
              </a:solidFill>
              <a:ln w="6490"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A6784092-6B93-D9C4-8E50-DADEB56FDE85}"/>
                  </a:ext>
                </a:extLst>
              </p:cNvPr>
              <p:cNvSpPr/>
              <p:nvPr/>
            </p:nvSpPr>
            <p:spPr>
              <a:xfrm>
                <a:off x="9386984" y="2886422"/>
                <a:ext cx="66442" cy="17688"/>
              </a:xfrm>
              <a:custGeom>
                <a:avLst/>
                <a:gdLst>
                  <a:gd name="connsiteX0" fmla="*/ 66012 w 66442"/>
                  <a:gd name="connsiteY0" fmla="*/ 2433 h 17688"/>
                  <a:gd name="connsiteX1" fmla="*/ 18301 w 66442"/>
                  <a:gd name="connsiteY1" fmla="*/ 17688 h 17688"/>
                  <a:gd name="connsiteX2" fmla="*/ 1488 w 66442"/>
                  <a:gd name="connsiteY2" fmla="*/ 14378 h 17688"/>
                  <a:gd name="connsiteX3" fmla="*/ 190 w 66442"/>
                  <a:gd name="connsiteY3" fmla="*/ 11197 h 17688"/>
                  <a:gd name="connsiteX4" fmla="*/ 2331 w 66442"/>
                  <a:gd name="connsiteY4" fmla="*/ 9704 h 17688"/>
                  <a:gd name="connsiteX5" fmla="*/ 17976 w 66442"/>
                  <a:gd name="connsiteY5" fmla="*/ 8730 h 17688"/>
                  <a:gd name="connsiteX6" fmla="*/ 64259 w 66442"/>
                  <a:gd name="connsiteY6" fmla="*/ 161 h 17688"/>
                  <a:gd name="connsiteX7" fmla="*/ 65947 w 66442"/>
                  <a:gd name="connsiteY7" fmla="*/ 2433 h 17688"/>
                  <a:gd name="connsiteX8" fmla="*/ 65947 w 66442"/>
                  <a:gd name="connsiteY8" fmla="*/ 2433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2" h="17688">
                    <a:moveTo>
                      <a:pt x="66012" y="2433"/>
                    </a:moveTo>
                    <a:cubicBezTo>
                      <a:pt x="52509" y="13274"/>
                      <a:pt x="35308" y="17623"/>
                      <a:pt x="18301" y="17688"/>
                    </a:cubicBezTo>
                    <a:cubicBezTo>
                      <a:pt x="12588" y="17493"/>
                      <a:pt x="6811" y="16585"/>
                      <a:pt x="1488" y="14378"/>
                    </a:cubicBezTo>
                    <a:cubicBezTo>
                      <a:pt x="255" y="13858"/>
                      <a:pt x="-329" y="12430"/>
                      <a:pt x="190" y="11197"/>
                    </a:cubicBezTo>
                    <a:cubicBezTo>
                      <a:pt x="579" y="10288"/>
                      <a:pt x="1423" y="9769"/>
                      <a:pt x="2331" y="9704"/>
                    </a:cubicBezTo>
                    <a:cubicBezTo>
                      <a:pt x="7720" y="9509"/>
                      <a:pt x="12847" y="9184"/>
                      <a:pt x="17976" y="8730"/>
                    </a:cubicBezTo>
                    <a:cubicBezTo>
                      <a:pt x="33360" y="7042"/>
                      <a:pt x="49264" y="3926"/>
                      <a:pt x="64259" y="161"/>
                    </a:cubicBezTo>
                    <a:cubicBezTo>
                      <a:pt x="65752" y="-553"/>
                      <a:pt x="67245" y="1265"/>
                      <a:pt x="65947" y="2433"/>
                    </a:cubicBezTo>
                    <a:lnTo>
                      <a:pt x="65947" y="2433"/>
                    </a:lnTo>
                    <a:close/>
                  </a:path>
                </a:pathLst>
              </a:custGeom>
              <a:solidFill>
                <a:srgbClr val="E7C8BB"/>
              </a:solidFill>
              <a:ln w="6490"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583B86D9-96CF-6257-DB39-C675238A22EF}"/>
                  </a:ext>
                </a:extLst>
              </p:cNvPr>
              <p:cNvSpPr/>
              <p:nvPr/>
            </p:nvSpPr>
            <p:spPr>
              <a:xfrm>
                <a:off x="9109352" y="2894464"/>
                <a:ext cx="479745" cy="418200"/>
              </a:xfrm>
              <a:custGeom>
                <a:avLst/>
                <a:gdLst>
                  <a:gd name="connsiteX0" fmla="*/ 295543 w 479745"/>
                  <a:gd name="connsiteY0" fmla="*/ 119090 h 418200"/>
                  <a:gd name="connsiteX1" fmla="*/ 231019 w 479745"/>
                  <a:gd name="connsiteY1" fmla="*/ 80596 h 418200"/>
                  <a:gd name="connsiteX2" fmla="*/ 140530 w 479745"/>
                  <a:gd name="connsiteY2" fmla="*/ 17760 h 418200"/>
                  <a:gd name="connsiteX3" fmla="*/ 18168 w 479745"/>
                  <a:gd name="connsiteY3" fmla="*/ 12762 h 418200"/>
                  <a:gd name="connsiteX4" fmla="*/ 19466 w 479745"/>
                  <a:gd name="connsiteY4" fmla="*/ 79817 h 418200"/>
                  <a:gd name="connsiteX5" fmla="*/ 118654 w 479745"/>
                  <a:gd name="connsiteY5" fmla="*/ 159011 h 418200"/>
                  <a:gd name="connsiteX6" fmla="*/ 166106 w 479745"/>
                  <a:gd name="connsiteY6" fmla="*/ 214188 h 418200"/>
                  <a:gd name="connsiteX7" fmla="*/ 243807 w 479745"/>
                  <a:gd name="connsiteY7" fmla="*/ 350895 h 418200"/>
                  <a:gd name="connsiteX8" fmla="*/ 325728 w 479745"/>
                  <a:gd name="connsiteY8" fmla="*/ 418146 h 418200"/>
                  <a:gd name="connsiteX9" fmla="*/ 479378 w 479745"/>
                  <a:gd name="connsiteY9" fmla="*/ 370694 h 418200"/>
                  <a:gd name="connsiteX10" fmla="*/ 395834 w 479745"/>
                  <a:gd name="connsiteY10" fmla="*/ 138564 h 418200"/>
                  <a:gd name="connsiteX11" fmla="*/ 351563 w 479745"/>
                  <a:gd name="connsiteY11" fmla="*/ 101563 h 418200"/>
                  <a:gd name="connsiteX12" fmla="*/ 295543 w 479745"/>
                  <a:gd name="connsiteY12" fmla="*/ 119155 h 4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9745" h="418200">
                    <a:moveTo>
                      <a:pt x="295543" y="119090"/>
                    </a:moveTo>
                    <a:cubicBezTo>
                      <a:pt x="295543" y="119090"/>
                      <a:pt x="260490" y="112144"/>
                      <a:pt x="231019" y="80596"/>
                    </a:cubicBezTo>
                    <a:cubicBezTo>
                      <a:pt x="201483" y="49048"/>
                      <a:pt x="195966" y="40090"/>
                      <a:pt x="140530" y="17760"/>
                    </a:cubicBezTo>
                    <a:cubicBezTo>
                      <a:pt x="96778" y="104"/>
                      <a:pt x="44458" y="-9049"/>
                      <a:pt x="18168" y="12762"/>
                    </a:cubicBezTo>
                    <a:cubicBezTo>
                      <a:pt x="-8122" y="34573"/>
                      <a:pt x="-4292" y="55085"/>
                      <a:pt x="19466" y="79817"/>
                    </a:cubicBezTo>
                    <a:cubicBezTo>
                      <a:pt x="51339" y="113053"/>
                      <a:pt x="97427" y="136032"/>
                      <a:pt x="118654" y="159011"/>
                    </a:cubicBezTo>
                    <a:cubicBezTo>
                      <a:pt x="144944" y="187573"/>
                      <a:pt x="144879" y="178810"/>
                      <a:pt x="166106" y="214188"/>
                    </a:cubicBezTo>
                    <a:cubicBezTo>
                      <a:pt x="201743" y="273519"/>
                      <a:pt x="194538" y="286696"/>
                      <a:pt x="243807" y="350895"/>
                    </a:cubicBezTo>
                    <a:cubicBezTo>
                      <a:pt x="298854" y="422625"/>
                      <a:pt x="325728" y="418146"/>
                      <a:pt x="325728" y="418146"/>
                    </a:cubicBezTo>
                    <a:cubicBezTo>
                      <a:pt x="325728" y="418146"/>
                      <a:pt x="473406" y="395751"/>
                      <a:pt x="479378" y="370694"/>
                    </a:cubicBezTo>
                    <a:cubicBezTo>
                      <a:pt x="485350" y="345573"/>
                      <a:pt x="416801" y="150638"/>
                      <a:pt x="395834" y="138564"/>
                    </a:cubicBezTo>
                    <a:cubicBezTo>
                      <a:pt x="374932" y="126490"/>
                      <a:pt x="358833" y="97538"/>
                      <a:pt x="351563" y="101563"/>
                    </a:cubicBezTo>
                    <a:cubicBezTo>
                      <a:pt x="344293" y="105588"/>
                      <a:pt x="295543" y="119155"/>
                      <a:pt x="295543" y="119155"/>
                    </a:cubicBezTo>
                    <a:close/>
                  </a:path>
                </a:pathLst>
              </a:custGeom>
              <a:solidFill>
                <a:srgbClr val="FDE2D2"/>
              </a:solidFill>
              <a:ln w="6490"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606C4F75-4865-3DF4-5D93-4FC849915892}"/>
                  </a:ext>
                </a:extLst>
              </p:cNvPr>
              <p:cNvSpPr/>
              <p:nvPr/>
            </p:nvSpPr>
            <p:spPr>
              <a:xfrm>
                <a:off x="9252681" y="3011311"/>
                <a:ext cx="53260" cy="50040"/>
              </a:xfrm>
              <a:custGeom>
                <a:avLst/>
                <a:gdLst>
                  <a:gd name="connsiteX0" fmla="*/ 53090 w 53260"/>
                  <a:gd name="connsiteY0" fmla="*/ 3151 h 50040"/>
                  <a:gd name="connsiteX1" fmla="*/ 1679 w 53260"/>
                  <a:gd name="connsiteY1" fmla="*/ 50019 h 50040"/>
                  <a:gd name="connsiteX2" fmla="*/ 640 w 53260"/>
                  <a:gd name="connsiteY2" fmla="*/ 47422 h 50040"/>
                  <a:gd name="connsiteX3" fmla="*/ 49001 w 53260"/>
                  <a:gd name="connsiteY3" fmla="*/ 879 h 50040"/>
                  <a:gd name="connsiteX4" fmla="*/ 53090 w 53260"/>
                  <a:gd name="connsiteY4" fmla="*/ 3151 h 50040"/>
                  <a:gd name="connsiteX5" fmla="*/ 53090 w 53260"/>
                  <a:gd name="connsiteY5" fmla="*/ 3151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60" h="50040">
                    <a:moveTo>
                      <a:pt x="53090" y="3151"/>
                    </a:moveTo>
                    <a:cubicBezTo>
                      <a:pt x="44457" y="25222"/>
                      <a:pt x="25567" y="45345"/>
                      <a:pt x="1679" y="50019"/>
                    </a:cubicBezTo>
                    <a:cubicBezTo>
                      <a:pt x="186" y="50278"/>
                      <a:pt x="-658" y="48201"/>
                      <a:pt x="640" y="47422"/>
                    </a:cubicBezTo>
                    <a:cubicBezTo>
                      <a:pt x="19984" y="35154"/>
                      <a:pt x="33876" y="17887"/>
                      <a:pt x="49001" y="879"/>
                    </a:cubicBezTo>
                    <a:cubicBezTo>
                      <a:pt x="50623" y="-1198"/>
                      <a:pt x="54064" y="749"/>
                      <a:pt x="53090" y="3151"/>
                    </a:cubicBezTo>
                    <a:lnTo>
                      <a:pt x="53090" y="3151"/>
                    </a:lnTo>
                    <a:close/>
                  </a:path>
                </a:pathLst>
              </a:custGeom>
              <a:solidFill>
                <a:srgbClr val="E7C8BB"/>
              </a:solidFill>
              <a:ln w="6490"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547093C7-6FC7-891B-7067-59943CF5E44C}"/>
                  </a:ext>
                </a:extLst>
              </p:cNvPr>
              <p:cNvSpPr/>
              <p:nvPr/>
            </p:nvSpPr>
            <p:spPr>
              <a:xfrm>
                <a:off x="9239688" y="3001057"/>
                <a:ext cx="36986" cy="39095"/>
              </a:xfrm>
              <a:custGeom>
                <a:avLst/>
                <a:gdLst>
                  <a:gd name="connsiteX0" fmla="*/ 2 w 36986"/>
                  <a:gd name="connsiteY0" fmla="*/ 37164 h 39095"/>
                  <a:gd name="connsiteX1" fmla="*/ 35769 w 36986"/>
                  <a:gd name="connsiteY1" fmla="*/ 33 h 39095"/>
                  <a:gd name="connsiteX2" fmla="*/ 36937 w 36986"/>
                  <a:gd name="connsiteY2" fmla="*/ 682 h 39095"/>
                  <a:gd name="connsiteX3" fmla="*/ 36613 w 36986"/>
                  <a:gd name="connsiteY3" fmla="*/ 1721 h 39095"/>
                  <a:gd name="connsiteX4" fmla="*/ 2988 w 36986"/>
                  <a:gd name="connsiteY4" fmla="*/ 38267 h 39095"/>
                  <a:gd name="connsiteX5" fmla="*/ 67 w 36986"/>
                  <a:gd name="connsiteY5" fmla="*/ 37164 h 39095"/>
                  <a:gd name="connsiteX6" fmla="*/ 67 w 36986"/>
                  <a:gd name="connsiteY6" fmla="*/ 37164 h 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6" h="39095">
                    <a:moveTo>
                      <a:pt x="2" y="37164"/>
                    </a:moveTo>
                    <a:cubicBezTo>
                      <a:pt x="4415" y="19767"/>
                      <a:pt x="18762" y="5226"/>
                      <a:pt x="35769" y="33"/>
                    </a:cubicBezTo>
                    <a:cubicBezTo>
                      <a:pt x="36288" y="-97"/>
                      <a:pt x="36807" y="163"/>
                      <a:pt x="36937" y="682"/>
                    </a:cubicBezTo>
                    <a:cubicBezTo>
                      <a:pt x="37067" y="1072"/>
                      <a:pt x="36937" y="1526"/>
                      <a:pt x="36613" y="1721"/>
                    </a:cubicBezTo>
                    <a:cubicBezTo>
                      <a:pt x="23046" y="11718"/>
                      <a:pt x="12011" y="24051"/>
                      <a:pt x="2988" y="38267"/>
                    </a:cubicBezTo>
                    <a:cubicBezTo>
                      <a:pt x="2209" y="39890"/>
                      <a:pt x="-453" y="38916"/>
                      <a:pt x="67" y="37164"/>
                    </a:cubicBezTo>
                    <a:lnTo>
                      <a:pt x="67" y="37164"/>
                    </a:lnTo>
                    <a:close/>
                  </a:path>
                </a:pathLst>
              </a:custGeom>
              <a:solidFill>
                <a:srgbClr val="E7C8BB"/>
              </a:solidFill>
              <a:ln w="6490"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8DD95ADF-CDC7-74B5-30F4-3F1F03A3C57F}"/>
                  </a:ext>
                </a:extLst>
              </p:cNvPr>
              <p:cNvSpPr/>
              <p:nvPr/>
            </p:nvSpPr>
            <p:spPr>
              <a:xfrm>
                <a:off x="9118670" y="2906979"/>
                <a:ext cx="83345" cy="80479"/>
              </a:xfrm>
              <a:custGeom>
                <a:avLst/>
                <a:gdLst>
                  <a:gd name="connsiteX0" fmla="*/ 476 w 83345"/>
                  <a:gd name="connsiteY0" fmla="*/ 15891 h 80479"/>
                  <a:gd name="connsiteX1" fmla="*/ 47408 w 83345"/>
                  <a:gd name="connsiteY1" fmla="*/ 1480 h 80479"/>
                  <a:gd name="connsiteX2" fmla="*/ 78307 w 83345"/>
                  <a:gd name="connsiteY2" fmla="*/ 43090 h 80479"/>
                  <a:gd name="connsiteX3" fmla="*/ 74153 w 83345"/>
                  <a:gd name="connsiteY3" fmla="*/ 47439 h 80479"/>
                  <a:gd name="connsiteX4" fmla="*/ 60846 w 83345"/>
                  <a:gd name="connsiteY4" fmla="*/ 66718 h 80479"/>
                  <a:gd name="connsiteX5" fmla="*/ 50200 w 83345"/>
                  <a:gd name="connsiteY5" fmla="*/ 79831 h 80479"/>
                  <a:gd name="connsiteX6" fmla="*/ 39100 w 83345"/>
                  <a:gd name="connsiteY6" fmla="*/ 77559 h 80479"/>
                  <a:gd name="connsiteX7" fmla="*/ 10213 w 83345"/>
                  <a:gd name="connsiteY7" fmla="*/ 54449 h 80479"/>
                  <a:gd name="connsiteX8" fmla="*/ 11771 w 83345"/>
                  <a:gd name="connsiteY8" fmla="*/ 52762 h 80479"/>
                  <a:gd name="connsiteX9" fmla="*/ 41567 w 83345"/>
                  <a:gd name="connsiteY9" fmla="*/ 72820 h 80479"/>
                  <a:gd name="connsiteX10" fmla="*/ 49096 w 83345"/>
                  <a:gd name="connsiteY10" fmla="*/ 73079 h 80479"/>
                  <a:gd name="connsiteX11" fmla="*/ 60976 w 83345"/>
                  <a:gd name="connsiteY11" fmla="*/ 52502 h 80479"/>
                  <a:gd name="connsiteX12" fmla="*/ 75451 w 83345"/>
                  <a:gd name="connsiteY12" fmla="*/ 34131 h 80479"/>
                  <a:gd name="connsiteX13" fmla="*/ 45850 w 83345"/>
                  <a:gd name="connsiteY13" fmla="*/ 7517 h 80479"/>
                  <a:gd name="connsiteX14" fmla="*/ 3333 w 83345"/>
                  <a:gd name="connsiteY14" fmla="*/ 18293 h 80479"/>
                  <a:gd name="connsiteX15" fmla="*/ 476 w 83345"/>
                  <a:gd name="connsiteY15" fmla="*/ 15761 h 80479"/>
                  <a:gd name="connsiteX16" fmla="*/ 476 w 83345"/>
                  <a:gd name="connsiteY16" fmla="*/ 15761 h 8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345" h="80479">
                    <a:moveTo>
                      <a:pt x="476" y="15891"/>
                    </a:moveTo>
                    <a:cubicBezTo>
                      <a:pt x="11836" y="3168"/>
                      <a:pt x="30466" y="-3064"/>
                      <a:pt x="47408" y="1480"/>
                    </a:cubicBezTo>
                    <a:cubicBezTo>
                      <a:pt x="63767" y="5505"/>
                      <a:pt x="95704" y="23810"/>
                      <a:pt x="78307" y="43090"/>
                    </a:cubicBezTo>
                    <a:cubicBezTo>
                      <a:pt x="78307" y="43090"/>
                      <a:pt x="74153" y="47439"/>
                      <a:pt x="74153" y="47439"/>
                    </a:cubicBezTo>
                    <a:cubicBezTo>
                      <a:pt x="68895" y="53086"/>
                      <a:pt x="64805" y="60032"/>
                      <a:pt x="60846" y="66718"/>
                    </a:cubicBezTo>
                    <a:cubicBezTo>
                      <a:pt x="58184" y="71067"/>
                      <a:pt x="55522" y="77039"/>
                      <a:pt x="50200" y="79831"/>
                    </a:cubicBezTo>
                    <a:cubicBezTo>
                      <a:pt x="46435" y="81648"/>
                      <a:pt x="41891" y="79246"/>
                      <a:pt x="39100" y="77559"/>
                    </a:cubicBezTo>
                    <a:cubicBezTo>
                      <a:pt x="28259" y="71651"/>
                      <a:pt x="18847" y="63148"/>
                      <a:pt x="10213" y="54449"/>
                    </a:cubicBezTo>
                    <a:cubicBezTo>
                      <a:pt x="9239" y="53411"/>
                      <a:pt x="10668" y="51918"/>
                      <a:pt x="11771" y="52762"/>
                    </a:cubicBezTo>
                    <a:cubicBezTo>
                      <a:pt x="21184" y="60357"/>
                      <a:pt x="30596" y="67757"/>
                      <a:pt x="41567" y="72820"/>
                    </a:cubicBezTo>
                    <a:cubicBezTo>
                      <a:pt x="44682" y="73988"/>
                      <a:pt x="46629" y="76065"/>
                      <a:pt x="49096" y="73079"/>
                    </a:cubicBezTo>
                    <a:cubicBezTo>
                      <a:pt x="53121" y="67627"/>
                      <a:pt x="56561" y="59383"/>
                      <a:pt x="60976" y="52502"/>
                    </a:cubicBezTo>
                    <a:cubicBezTo>
                      <a:pt x="64546" y="45232"/>
                      <a:pt x="72530" y="39000"/>
                      <a:pt x="75451" y="34131"/>
                    </a:cubicBezTo>
                    <a:cubicBezTo>
                      <a:pt x="77723" y="21603"/>
                      <a:pt x="56042" y="10568"/>
                      <a:pt x="45850" y="7517"/>
                    </a:cubicBezTo>
                    <a:cubicBezTo>
                      <a:pt x="31051" y="3103"/>
                      <a:pt x="14368" y="7712"/>
                      <a:pt x="3333" y="18293"/>
                    </a:cubicBezTo>
                    <a:cubicBezTo>
                      <a:pt x="1775" y="20175"/>
                      <a:pt x="-1147" y="17579"/>
                      <a:pt x="476" y="15761"/>
                    </a:cubicBezTo>
                    <a:lnTo>
                      <a:pt x="476" y="15761"/>
                    </a:lnTo>
                    <a:close/>
                  </a:path>
                </a:pathLst>
              </a:custGeom>
              <a:solidFill>
                <a:srgbClr val="E7C8BB"/>
              </a:solidFill>
              <a:ln w="6490"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EE117578-942A-A3C9-F21F-04B9FC18BB3E}"/>
                  </a:ext>
                </a:extLst>
              </p:cNvPr>
              <p:cNvSpPr/>
              <p:nvPr/>
            </p:nvSpPr>
            <p:spPr>
              <a:xfrm>
                <a:off x="9437862" y="3293185"/>
                <a:ext cx="88658" cy="25388"/>
              </a:xfrm>
              <a:custGeom>
                <a:avLst/>
                <a:gdLst>
                  <a:gd name="connsiteX0" fmla="*/ 88096 w 88658"/>
                  <a:gd name="connsiteY0" fmla="*/ 2483 h 25388"/>
                  <a:gd name="connsiteX1" fmla="*/ 46876 w 88658"/>
                  <a:gd name="connsiteY1" fmla="*/ 20788 h 25388"/>
                  <a:gd name="connsiteX2" fmla="*/ 1567 w 88658"/>
                  <a:gd name="connsiteY2" fmla="*/ 22995 h 25388"/>
                  <a:gd name="connsiteX3" fmla="*/ 2540 w 88658"/>
                  <a:gd name="connsiteY3" fmla="*/ 18386 h 25388"/>
                  <a:gd name="connsiteX4" fmla="*/ 86408 w 88658"/>
                  <a:gd name="connsiteY4" fmla="*/ 211 h 25388"/>
                  <a:gd name="connsiteX5" fmla="*/ 88096 w 88658"/>
                  <a:gd name="connsiteY5" fmla="*/ 2483 h 25388"/>
                  <a:gd name="connsiteX6" fmla="*/ 88096 w 88658"/>
                  <a:gd name="connsiteY6" fmla="*/ 2483 h 2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25388">
                    <a:moveTo>
                      <a:pt x="88096" y="2483"/>
                    </a:moveTo>
                    <a:cubicBezTo>
                      <a:pt x="75373" y="11635"/>
                      <a:pt x="61547" y="16374"/>
                      <a:pt x="46876" y="20788"/>
                    </a:cubicBezTo>
                    <a:cubicBezTo>
                      <a:pt x="32206" y="24488"/>
                      <a:pt x="16561" y="27799"/>
                      <a:pt x="1567" y="22995"/>
                    </a:cubicBezTo>
                    <a:cubicBezTo>
                      <a:pt x="-1030" y="22151"/>
                      <a:pt x="-186" y="18127"/>
                      <a:pt x="2540" y="18386"/>
                    </a:cubicBezTo>
                    <a:cubicBezTo>
                      <a:pt x="30388" y="17283"/>
                      <a:pt x="59534" y="7092"/>
                      <a:pt x="86408" y="211"/>
                    </a:cubicBezTo>
                    <a:cubicBezTo>
                      <a:pt x="87966" y="-633"/>
                      <a:pt x="89524" y="1249"/>
                      <a:pt x="88096" y="2483"/>
                    </a:cubicBezTo>
                    <a:lnTo>
                      <a:pt x="88096" y="2483"/>
                    </a:lnTo>
                    <a:close/>
                  </a:path>
                </a:pathLst>
              </a:custGeom>
              <a:solidFill>
                <a:srgbClr val="E7C8BB"/>
              </a:solidFill>
              <a:ln w="6490"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122042D5-B3D0-11B8-2936-B86A80D480D0}"/>
                  </a:ext>
                </a:extLst>
              </p:cNvPr>
              <p:cNvSpPr/>
              <p:nvPr/>
            </p:nvSpPr>
            <p:spPr>
              <a:xfrm>
                <a:off x="9373355" y="2997595"/>
                <a:ext cx="58318" cy="18341"/>
              </a:xfrm>
              <a:custGeom>
                <a:avLst/>
                <a:gdLst>
                  <a:gd name="connsiteX0" fmla="*/ 3107 w 58318"/>
                  <a:gd name="connsiteY0" fmla="*/ 55 h 18341"/>
                  <a:gd name="connsiteX1" fmla="*/ 56986 w 58318"/>
                  <a:gd name="connsiteY1" fmla="*/ 12973 h 18341"/>
                  <a:gd name="connsiteX2" fmla="*/ 58284 w 58318"/>
                  <a:gd name="connsiteY2" fmla="*/ 14791 h 18341"/>
                  <a:gd name="connsiteX3" fmla="*/ 57245 w 58318"/>
                  <a:gd name="connsiteY3" fmla="*/ 15959 h 18341"/>
                  <a:gd name="connsiteX4" fmla="*/ 13688 w 58318"/>
                  <a:gd name="connsiteY4" fmla="*/ 12064 h 18341"/>
                  <a:gd name="connsiteX5" fmla="*/ 966 w 58318"/>
                  <a:gd name="connsiteY5" fmla="*/ 4599 h 18341"/>
                  <a:gd name="connsiteX6" fmla="*/ 576 w 58318"/>
                  <a:gd name="connsiteY6" fmla="*/ 964 h 18341"/>
                  <a:gd name="connsiteX7" fmla="*/ 3107 w 58318"/>
                  <a:gd name="connsiteY7" fmla="*/ 55 h 18341"/>
                  <a:gd name="connsiteX8" fmla="*/ 3107 w 58318"/>
                  <a:gd name="connsiteY8" fmla="*/ 55 h 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18" h="18341">
                    <a:moveTo>
                      <a:pt x="3107" y="55"/>
                    </a:moveTo>
                    <a:cubicBezTo>
                      <a:pt x="21802" y="3431"/>
                      <a:pt x="38291" y="9597"/>
                      <a:pt x="56986" y="12973"/>
                    </a:cubicBezTo>
                    <a:cubicBezTo>
                      <a:pt x="57830" y="13103"/>
                      <a:pt x="58479" y="13947"/>
                      <a:pt x="58284" y="14791"/>
                    </a:cubicBezTo>
                    <a:cubicBezTo>
                      <a:pt x="58154" y="15375"/>
                      <a:pt x="57765" y="15764"/>
                      <a:pt x="57245" y="15959"/>
                    </a:cubicBezTo>
                    <a:cubicBezTo>
                      <a:pt x="42769" y="20763"/>
                      <a:pt x="27255" y="17712"/>
                      <a:pt x="13688" y="12064"/>
                    </a:cubicBezTo>
                    <a:cubicBezTo>
                      <a:pt x="9210" y="10117"/>
                      <a:pt x="4925" y="7780"/>
                      <a:pt x="966" y="4599"/>
                    </a:cubicBezTo>
                    <a:cubicBezTo>
                      <a:pt x="-138" y="3690"/>
                      <a:pt x="-333" y="2067"/>
                      <a:pt x="576" y="964"/>
                    </a:cubicBezTo>
                    <a:cubicBezTo>
                      <a:pt x="1225" y="185"/>
                      <a:pt x="2199" y="-140"/>
                      <a:pt x="3107" y="55"/>
                    </a:cubicBezTo>
                    <a:lnTo>
                      <a:pt x="3107" y="55"/>
                    </a:lnTo>
                    <a:close/>
                  </a:path>
                </a:pathLst>
              </a:custGeom>
              <a:solidFill>
                <a:srgbClr val="E7C8BB"/>
              </a:solidFill>
              <a:ln w="6490"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EC394B37-8E7A-1353-5A87-867B051CF15E}"/>
                  </a:ext>
                </a:extLst>
              </p:cNvPr>
              <p:cNvSpPr/>
              <p:nvPr/>
            </p:nvSpPr>
            <p:spPr>
              <a:xfrm>
                <a:off x="9546298" y="3295927"/>
                <a:ext cx="601844" cy="571074"/>
              </a:xfrm>
              <a:custGeom>
                <a:avLst/>
                <a:gdLst>
                  <a:gd name="connsiteX0" fmla="*/ 294944 w 601844"/>
                  <a:gd name="connsiteY0" fmla="*/ 0 h 571074"/>
                  <a:gd name="connsiteX1" fmla="*/ 263007 w 601844"/>
                  <a:gd name="connsiteY1" fmla="*/ 77247 h 571074"/>
                  <a:gd name="connsiteX2" fmla="*/ 46975 w 601844"/>
                  <a:gd name="connsiteY2" fmla="*/ 215188 h 571074"/>
                  <a:gd name="connsiteX3" fmla="*/ 3938 w 601844"/>
                  <a:gd name="connsiteY3" fmla="*/ 228300 h 571074"/>
                  <a:gd name="connsiteX4" fmla="*/ 398676 w 601844"/>
                  <a:gd name="connsiteY4" fmla="*/ 570783 h 571074"/>
                  <a:gd name="connsiteX5" fmla="*/ 592637 w 601844"/>
                  <a:gd name="connsiteY5" fmla="*/ 418042 h 571074"/>
                  <a:gd name="connsiteX6" fmla="*/ 525712 w 601844"/>
                  <a:gd name="connsiteY6" fmla="*/ 223172 h 571074"/>
                  <a:gd name="connsiteX7" fmla="*/ 295009 w 601844"/>
                  <a:gd name="connsiteY7" fmla="*/ 0 h 5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844" h="571074">
                    <a:moveTo>
                      <a:pt x="294944" y="0"/>
                    </a:moveTo>
                    <a:cubicBezTo>
                      <a:pt x="294944" y="0"/>
                      <a:pt x="313899" y="12528"/>
                      <a:pt x="263007" y="77247"/>
                    </a:cubicBezTo>
                    <a:cubicBezTo>
                      <a:pt x="198094" y="159622"/>
                      <a:pt x="141814" y="190651"/>
                      <a:pt x="46975" y="215188"/>
                    </a:cubicBezTo>
                    <a:cubicBezTo>
                      <a:pt x="20880" y="221939"/>
                      <a:pt x="-11317" y="224406"/>
                      <a:pt x="3938" y="228300"/>
                    </a:cubicBezTo>
                    <a:cubicBezTo>
                      <a:pt x="133245" y="261406"/>
                      <a:pt x="365376" y="582078"/>
                      <a:pt x="398676" y="570783"/>
                    </a:cubicBezTo>
                    <a:cubicBezTo>
                      <a:pt x="431976" y="559488"/>
                      <a:pt x="565763" y="544493"/>
                      <a:pt x="592637" y="418042"/>
                    </a:cubicBezTo>
                    <a:cubicBezTo>
                      <a:pt x="619511" y="291591"/>
                      <a:pt x="584653" y="267768"/>
                      <a:pt x="525712" y="223172"/>
                    </a:cubicBezTo>
                    <a:cubicBezTo>
                      <a:pt x="466770" y="178577"/>
                      <a:pt x="295009" y="0"/>
                      <a:pt x="295009" y="0"/>
                    </a:cubicBezTo>
                    <a:close/>
                  </a:path>
                </a:pathLst>
              </a:custGeom>
              <a:solidFill>
                <a:srgbClr val="C7B700"/>
              </a:solidFill>
              <a:ln w="6490"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FC0C9AED-3B90-CB94-1EB3-98055CD6595D}"/>
                  </a:ext>
                </a:extLst>
              </p:cNvPr>
              <p:cNvSpPr/>
              <p:nvPr/>
            </p:nvSpPr>
            <p:spPr>
              <a:xfrm>
                <a:off x="8588933" y="2847598"/>
                <a:ext cx="455919" cy="238074"/>
              </a:xfrm>
              <a:custGeom>
                <a:avLst/>
                <a:gdLst>
                  <a:gd name="connsiteX0" fmla="*/ 0 w 455919"/>
                  <a:gd name="connsiteY0" fmla="*/ 238010 h 238074"/>
                  <a:gd name="connsiteX1" fmla="*/ 94514 w 455919"/>
                  <a:gd name="connsiteY1" fmla="*/ 68846 h 238074"/>
                  <a:gd name="connsiteX2" fmla="*/ 238557 w 455919"/>
                  <a:gd name="connsiteY2" fmla="*/ 1141 h 238074"/>
                  <a:gd name="connsiteX3" fmla="*/ 418107 w 455919"/>
                  <a:gd name="connsiteY3" fmla="*/ 1141 h 238074"/>
                  <a:gd name="connsiteX4" fmla="*/ 450824 w 455919"/>
                  <a:gd name="connsiteY4" fmla="*/ 65665 h 238074"/>
                  <a:gd name="connsiteX5" fmla="*/ 355920 w 455919"/>
                  <a:gd name="connsiteY5" fmla="*/ 238075 h 2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19" h="238074">
                    <a:moveTo>
                      <a:pt x="0" y="238010"/>
                    </a:moveTo>
                    <a:lnTo>
                      <a:pt x="94514" y="68846"/>
                    </a:lnTo>
                    <a:cubicBezTo>
                      <a:pt x="126322" y="20291"/>
                      <a:pt x="181952" y="-5934"/>
                      <a:pt x="238557" y="1141"/>
                    </a:cubicBezTo>
                    <a:lnTo>
                      <a:pt x="418107" y="1141"/>
                    </a:lnTo>
                    <a:cubicBezTo>
                      <a:pt x="448033" y="4906"/>
                      <a:pt x="465040" y="38336"/>
                      <a:pt x="450824" y="65665"/>
                    </a:cubicBezTo>
                    <a:lnTo>
                      <a:pt x="355920" y="238075"/>
                    </a:lnTo>
                  </a:path>
                </a:pathLst>
              </a:custGeom>
              <a:noFill/>
              <a:ln w="25959" cap="flat">
                <a:solidFill>
                  <a:srgbClr val="979797"/>
                </a:solid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3E2BC2AF-AAD0-F4F2-F032-5E7BF231A4E2}"/>
                  </a:ext>
                </a:extLst>
              </p:cNvPr>
              <p:cNvSpPr/>
              <p:nvPr/>
            </p:nvSpPr>
            <p:spPr>
              <a:xfrm>
                <a:off x="8980513" y="2716575"/>
                <a:ext cx="326067" cy="146476"/>
              </a:xfrm>
              <a:custGeom>
                <a:avLst/>
                <a:gdLst>
                  <a:gd name="connsiteX0" fmla="*/ 185695 w 326067"/>
                  <a:gd name="connsiteY0" fmla="*/ 0 h 146476"/>
                  <a:gd name="connsiteX1" fmla="*/ 76316 w 326067"/>
                  <a:gd name="connsiteY1" fmla="*/ 29860 h 146476"/>
                  <a:gd name="connsiteX2" fmla="*/ 107 w 326067"/>
                  <a:gd name="connsiteY2" fmla="*/ 72963 h 146476"/>
                  <a:gd name="connsiteX3" fmla="*/ 53142 w 326067"/>
                  <a:gd name="connsiteY3" fmla="*/ 136383 h 146476"/>
                  <a:gd name="connsiteX4" fmla="*/ 133829 w 326067"/>
                  <a:gd name="connsiteY4" fmla="*/ 145860 h 146476"/>
                  <a:gd name="connsiteX5" fmla="*/ 183553 w 326067"/>
                  <a:gd name="connsiteY5" fmla="*/ 137551 h 146476"/>
                  <a:gd name="connsiteX6" fmla="*/ 233471 w 326067"/>
                  <a:gd name="connsiteY6" fmla="*/ 131515 h 146476"/>
                  <a:gd name="connsiteX7" fmla="*/ 324999 w 326067"/>
                  <a:gd name="connsiteY7" fmla="*/ 66277 h 146476"/>
                  <a:gd name="connsiteX8" fmla="*/ 185760 w 326067"/>
                  <a:gd name="connsiteY8" fmla="*/ 0 h 14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67" h="146476">
                    <a:moveTo>
                      <a:pt x="185695" y="0"/>
                    </a:moveTo>
                    <a:cubicBezTo>
                      <a:pt x="185695" y="0"/>
                      <a:pt x="142592" y="19863"/>
                      <a:pt x="76316" y="29860"/>
                    </a:cubicBezTo>
                    <a:cubicBezTo>
                      <a:pt x="23736" y="37715"/>
                      <a:pt x="1600" y="39662"/>
                      <a:pt x="107" y="72963"/>
                    </a:cubicBezTo>
                    <a:cubicBezTo>
                      <a:pt x="-1385" y="106263"/>
                      <a:pt x="12506" y="122037"/>
                      <a:pt x="53142" y="136383"/>
                    </a:cubicBezTo>
                    <a:cubicBezTo>
                      <a:pt x="77484" y="145016"/>
                      <a:pt x="101307" y="147873"/>
                      <a:pt x="133829" y="145860"/>
                    </a:cubicBezTo>
                    <a:cubicBezTo>
                      <a:pt x="160378" y="144173"/>
                      <a:pt x="175244" y="137551"/>
                      <a:pt x="183553" y="137551"/>
                    </a:cubicBezTo>
                    <a:cubicBezTo>
                      <a:pt x="192316" y="137551"/>
                      <a:pt x="223864" y="134306"/>
                      <a:pt x="233471" y="131515"/>
                    </a:cubicBezTo>
                    <a:cubicBezTo>
                      <a:pt x="309550" y="109379"/>
                      <a:pt x="316495" y="94709"/>
                      <a:pt x="324999" y="66277"/>
                    </a:cubicBezTo>
                    <a:cubicBezTo>
                      <a:pt x="340319" y="15060"/>
                      <a:pt x="185760" y="0"/>
                      <a:pt x="185760" y="0"/>
                    </a:cubicBezTo>
                    <a:close/>
                  </a:path>
                </a:pathLst>
              </a:custGeom>
              <a:solidFill>
                <a:srgbClr val="FDE2D2"/>
              </a:solidFill>
              <a:ln w="649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31CAD3EE-D765-DAE4-ACB2-E635BF9DA2E7}"/>
                  </a:ext>
                </a:extLst>
              </p:cNvPr>
              <p:cNvSpPr/>
              <p:nvPr/>
            </p:nvSpPr>
            <p:spPr>
              <a:xfrm>
                <a:off x="9266390" y="2777381"/>
                <a:ext cx="28565" cy="62459"/>
              </a:xfrm>
              <a:custGeom>
                <a:avLst/>
                <a:gdLst>
                  <a:gd name="connsiteX0" fmla="*/ 28152 w 28565"/>
                  <a:gd name="connsiteY0" fmla="*/ 1056 h 62459"/>
                  <a:gd name="connsiteX1" fmla="*/ 15624 w 28565"/>
                  <a:gd name="connsiteY1" fmla="*/ 49547 h 62459"/>
                  <a:gd name="connsiteX2" fmla="*/ 3809 w 28565"/>
                  <a:gd name="connsiteY2" fmla="*/ 62010 h 62459"/>
                  <a:gd name="connsiteX3" fmla="*/ 434 w 28565"/>
                  <a:gd name="connsiteY3" fmla="*/ 61426 h 62459"/>
                  <a:gd name="connsiteX4" fmla="*/ 304 w 28565"/>
                  <a:gd name="connsiteY4" fmla="*/ 58829 h 62459"/>
                  <a:gd name="connsiteX5" fmla="*/ 7834 w 28565"/>
                  <a:gd name="connsiteY5" fmla="*/ 45068 h 62459"/>
                  <a:gd name="connsiteX6" fmla="*/ 25296 w 28565"/>
                  <a:gd name="connsiteY6" fmla="*/ 1381 h 62459"/>
                  <a:gd name="connsiteX7" fmla="*/ 28152 w 28565"/>
                  <a:gd name="connsiteY7" fmla="*/ 1121 h 62459"/>
                  <a:gd name="connsiteX8" fmla="*/ 28152 w 28565"/>
                  <a:gd name="connsiteY8" fmla="*/ 1121 h 6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 h="62459">
                    <a:moveTo>
                      <a:pt x="28152" y="1056"/>
                    </a:moveTo>
                    <a:cubicBezTo>
                      <a:pt x="30164" y="18258"/>
                      <a:pt x="24646" y="35136"/>
                      <a:pt x="15624" y="49547"/>
                    </a:cubicBezTo>
                    <a:cubicBezTo>
                      <a:pt x="12442" y="54285"/>
                      <a:pt x="8548" y="58699"/>
                      <a:pt x="3809" y="62010"/>
                    </a:cubicBezTo>
                    <a:cubicBezTo>
                      <a:pt x="2705" y="62789"/>
                      <a:pt x="1212" y="62529"/>
                      <a:pt x="434" y="61426"/>
                    </a:cubicBezTo>
                    <a:cubicBezTo>
                      <a:pt x="-85" y="60647"/>
                      <a:pt x="-150" y="59608"/>
                      <a:pt x="304" y="58829"/>
                    </a:cubicBezTo>
                    <a:cubicBezTo>
                      <a:pt x="3030" y="54220"/>
                      <a:pt x="5497" y="49676"/>
                      <a:pt x="7834" y="45068"/>
                    </a:cubicBezTo>
                    <a:cubicBezTo>
                      <a:pt x="14585" y="31111"/>
                      <a:pt x="20492" y="16051"/>
                      <a:pt x="25296" y="1381"/>
                    </a:cubicBezTo>
                    <a:cubicBezTo>
                      <a:pt x="25425" y="-242"/>
                      <a:pt x="27763" y="-567"/>
                      <a:pt x="28152" y="1121"/>
                    </a:cubicBezTo>
                    <a:lnTo>
                      <a:pt x="28152" y="1121"/>
                    </a:lnTo>
                    <a:close/>
                  </a:path>
                </a:pathLst>
              </a:custGeom>
              <a:solidFill>
                <a:srgbClr val="E7C8BB"/>
              </a:solidFill>
              <a:ln w="6490"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BE88DAC0-5B68-C0E9-9119-99B1F1575E14}"/>
                  </a:ext>
                </a:extLst>
              </p:cNvPr>
              <p:cNvSpPr/>
              <p:nvPr/>
            </p:nvSpPr>
            <p:spPr>
              <a:xfrm>
                <a:off x="9001463" y="2748576"/>
                <a:ext cx="112263" cy="33527"/>
              </a:xfrm>
              <a:custGeom>
                <a:avLst/>
                <a:gdLst>
                  <a:gd name="connsiteX0" fmla="*/ 1163 w 112263"/>
                  <a:gd name="connsiteY0" fmla="*/ 12595 h 33527"/>
                  <a:gd name="connsiteX1" fmla="*/ 42643 w 112263"/>
                  <a:gd name="connsiteY1" fmla="*/ 25123 h 33527"/>
                  <a:gd name="connsiteX2" fmla="*/ 43097 w 112263"/>
                  <a:gd name="connsiteY2" fmla="*/ 25123 h 33527"/>
                  <a:gd name="connsiteX3" fmla="*/ 50822 w 112263"/>
                  <a:gd name="connsiteY3" fmla="*/ 25902 h 33527"/>
                  <a:gd name="connsiteX4" fmla="*/ 102039 w 112263"/>
                  <a:gd name="connsiteY4" fmla="*/ 18826 h 33527"/>
                  <a:gd name="connsiteX5" fmla="*/ 106777 w 112263"/>
                  <a:gd name="connsiteY5" fmla="*/ 14802 h 33527"/>
                  <a:gd name="connsiteX6" fmla="*/ 89510 w 112263"/>
                  <a:gd name="connsiteY6" fmla="*/ 2273 h 33527"/>
                  <a:gd name="connsiteX7" fmla="*/ 89705 w 112263"/>
                  <a:gd name="connsiteY7" fmla="*/ 1 h 33527"/>
                  <a:gd name="connsiteX8" fmla="*/ 107556 w 112263"/>
                  <a:gd name="connsiteY8" fmla="*/ 5779 h 33527"/>
                  <a:gd name="connsiteX9" fmla="*/ 40630 w 112263"/>
                  <a:gd name="connsiteY9" fmla="*/ 32199 h 33527"/>
                  <a:gd name="connsiteX10" fmla="*/ 35697 w 112263"/>
                  <a:gd name="connsiteY10" fmla="*/ 28628 h 33527"/>
                  <a:gd name="connsiteX11" fmla="*/ 2396 w 112263"/>
                  <a:gd name="connsiteY11" fmla="*/ 16100 h 33527"/>
                  <a:gd name="connsiteX12" fmla="*/ 1228 w 112263"/>
                  <a:gd name="connsiteY12" fmla="*/ 12530 h 33527"/>
                  <a:gd name="connsiteX13" fmla="*/ 1228 w 112263"/>
                  <a:gd name="connsiteY13" fmla="*/ 12530 h 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263" h="33527">
                    <a:moveTo>
                      <a:pt x="1163" y="12595"/>
                    </a:moveTo>
                    <a:cubicBezTo>
                      <a:pt x="16028" y="7337"/>
                      <a:pt x="32257" y="14153"/>
                      <a:pt x="42643" y="25123"/>
                    </a:cubicBezTo>
                    <a:cubicBezTo>
                      <a:pt x="42902" y="24928"/>
                      <a:pt x="42253" y="24928"/>
                      <a:pt x="43097" y="25123"/>
                    </a:cubicBezTo>
                    <a:cubicBezTo>
                      <a:pt x="44979" y="25707"/>
                      <a:pt x="48095" y="25772"/>
                      <a:pt x="50822" y="25902"/>
                    </a:cubicBezTo>
                    <a:cubicBezTo>
                      <a:pt x="67634" y="25577"/>
                      <a:pt x="86134" y="24084"/>
                      <a:pt x="102039" y="18826"/>
                    </a:cubicBezTo>
                    <a:cubicBezTo>
                      <a:pt x="104375" y="17853"/>
                      <a:pt x="106257" y="16360"/>
                      <a:pt x="106777" y="14802"/>
                    </a:cubicBezTo>
                    <a:cubicBezTo>
                      <a:pt x="106842" y="7272"/>
                      <a:pt x="96261" y="3831"/>
                      <a:pt x="89510" y="2273"/>
                    </a:cubicBezTo>
                    <a:cubicBezTo>
                      <a:pt x="88147" y="2079"/>
                      <a:pt x="88406" y="-63"/>
                      <a:pt x="89705" y="1"/>
                    </a:cubicBezTo>
                    <a:cubicBezTo>
                      <a:pt x="95806" y="196"/>
                      <a:pt x="102168" y="1624"/>
                      <a:pt x="107556" y="5779"/>
                    </a:cubicBezTo>
                    <a:cubicBezTo>
                      <a:pt x="132093" y="30316"/>
                      <a:pt x="53354" y="36678"/>
                      <a:pt x="40630" y="32199"/>
                    </a:cubicBezTo>
                    <a:cubicBezTo>
                      <a:pt x="39332" y="32069"/>
                      <a:pt x="36735" y="29927"/>
                      <a:pt x="35697" y="28628"/>
                    </a:cubicBezTo>
                    <a:cubicBezTo>
                      <a:pt x="27452" y="19475"/>
                      <a:pt x="14730" y="14023"/>
                      <a:pt x="2396" y="16100"/>
                    </a:cubicBezTo>
                    <a:cubicBezTo>
                      <a:pt x="124" y="16814"/>
                      <a:pt x="-1044" y="13309"/>
                      <a:pt x="1228" y="12530"/>
                    </a:cubicBezTo>
                    <a:lnTo>
                      <a:pt x="1228" y="12530"/>
                    </a:lnTo>
                    <a:close/>
                  </a:path>
                </a:pathLst>
              </a:custGeom>
              <a:solidFill>
                <a:srgbClr val="E7C8BB"/>
              </a:solidFill>
              <a:ln w="6490" cap="flat">
                <a:noFill/>
                <a:prstDash val="solid"/>
                <a:miter/>
              </a:ln>
            </p:spPr>
            <p:txBody>
              <a:bodyPr rtlCol="0" anchor="ctr"/>
              <a:lstStyle/>
              <a:p>
                <a:endParaRPr lang="en-GB"/>
              </a:p>
            </p:txBody>
          </p:sp>
        </p:grpSp>
      </p:grpSp>
      <p:sp>
        <p:nvSpPr>
          <p:cNvPr id="175" name="Textfeld 174">
            <a:extLst>
              <a:ext uri="{FF2B5EF4-FFF2-40B4-BE49-F238E27FC236}">
                <a16:creationId xmlns:a16="http://schemas.microsoft.com/office/drawing/2014/main" id="{9EA5FEBE-0723-4E43-822E-E3FEB295A1AE}"/>
              </a:ext>
            </a:extLst>
          </p:cNvPr>
          <p:cNvSpPr txBox="1"/>
          <p:nvPr/>
        </p:nvSpPr>
        <p:spPr>
          <a:xfrm>
            <a:off x="1163141" y="5077797"/>
            <a:ext cx="2558315" cy="523220"/>
          </a:xfrm>
          <a:prstGeom prst="rect">
            <a:avLst/>
          </a:prstGeom>
          <a:noFill/>
        </p:spPr>
        <p:txBody>
          <a:bodyPr wrap="square">
            <a:spAutoFit/>
          </a:bodyPr>
          <a:lstStyle/>
          <a:p>
            <a:r>
              <a:rPr lang="de-DE" sz="1400" dirty="0"/>
              <a:t>Hände </a:t>
            </a:r>
            <a:r>
              <a:rPr lang="de-DE" sz="1400" b="1" dirty="0"/>
              <a:t>ohne</a:t>
            </a:r>
            <a:r>
              <a:rPr lang="de-DE" sz="1400" dirty="0"/>
              <a:t> Verwendung aggressiver Produkte reinigen</a:t>
            </a:r>
          </a:p>
        </p:txBody>
      </p:sp>
      <p:sp>
        <p:nvSpPr>
          <p:cNvPr id="176" name="TextBox 15">
            <a:extLst>
              <a:ext uri="{FF2B5EF4-FFF2-40B4-BE49-F238E27FC236}">
                <a16:creationId xmlns:a16="http://schemas.microsoft.com/office/drawing/2014/main" id="{A0582B84-1BD6-42E8-85BB-C6152134D5BB}"/>
              </a:ext>
            </a:extLst>
          </p:cNvPr>
          <p:cNvSpPr txBox="1"/>
          <p:nvPr/>
        </p:nvSpPr>
        <p:spPr>
          <a:xfrm>
            <a:off x="5440531" y="5386315"/>
            <a:ext cx="1760097" cy="215444"/>
          </a:xfrm>
          <a:prstGeom prst="rect">
            <a:avLst/>
          </a:prstGeom>
          <a:noFill/>
        </p:spPr>
        <p:txBody>
          <a:bodyPr wrap="none" lIns="0" tIns="0" rIns="0" bIns="0" rtlCol="0">
            <a:spAutoFit/>
          </a:bodyPr>
          <a:lstStyle/>
          <a:p>
            <a:pPr algn="l"/>
            <a:r>
              <a:rPr lang="de-DE" sz="1400"/>
              <a:t>Hände gut abtrocknen</a:t>
            </a:r>
          </a:p>
        </p:txBody>
      </p:sp>
      <p:sp>
        <p:nvSpPr>
          <p:cNvPr id="177" name="TextBox 16">
            <a:extLst>
              <a:ext uri="{FF2B5EF4-FFF2-40B4-BE49-F238E27FC236}">
                <a16:creationId xmlns:a16="http://schemas.microsoft.com/office/drawing/2014/main" id="{A53F96E9-BFDC-4381-A178-D2CAB2C1C2A0}"/>
              </a:ext>
            </a:extLst>
          </p:cNvPr>
          <p:cNvSpPr txBox="1"/>
          <p:nvPr/>
        </p:nvSpPr>
        <p:spPr>
          <a:xfrm>
            <a:off x="8810390" y="5164957"/>
            <a:ext cx="1957776" cy="430887"/>
          </a:xfrm>
          <a:prstGeom prst="rect">
            <a:avLst/>
          </a:prstGeom>
          <a:noFill/>
        </p:spPr>
        <p:txBody>
          <a:bodyPr wrap="square" lIns="0" tIns="0" rIns="0" bIns="0" rtlCol="0" anchor="t">
            <a:spAutoFit/>
          </a:bodyPr>
          <a:lstStyle/>
          <a:p>
            <a:r>
              <a:rPr lang="de-DE" sz="1400"/>
              <a:t>eine Handcreme benutzen</a:t>
            </a:r>
          </a:p>
        </p:txBody>
      </p:sp>
    </p:spTree>
    <p:extLst>
      <p:ext uri="{BB962C8B-B14F-4D97-AF65-F5344CB8AC3E}">
        <p14:creationId xmlns:p14="http://schemas.microsoft.com/office/powerpoint/2010/main" val="156344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Hautschutz- und Hautpflegecremen</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de-DE" sz="1100"/>
              <a:t>Hautschutz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de-CH"/>
              <a:t>22</a:t>
            </a:r>
            <a:endParaRPr lang="de-CH">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224" name="Group 223">
            <a:extLst>
              <a:ext uri="{FF2B5EF4-FFF2-40B4-BE49-F238E27FC236}">
                <a16:creationId xmlns:a16="http://schemas.microsoft.com/office/drawing/2014/main" id="{416E468F-8D85-9342-A533-5A92FAD0B249}"/>
              </a:ext>
            </a:extLst>
          </p:cNvPr>
          <p:cNvGrpSpPr/>
          <p:nvPr/>
        </p:nvGrpSpPr>
        <p:grpSpPr>
          <a:xfrm>
            <a:off x="545168" y="3908144"/>
            <a:ext cx="11101663" cy="110066"/>
            <a:chOff x="550863" y="4178300"/>
            <a:chExt cx="11101663" cy="110066"/>
          </a:xfrm>
        </p:grpSpPr>
        <p:cxnSp>
          <p:nvCxnSpPr>
            <p:cNvPr id="225" name="Straight Connector 224">
              <a:extLst>
                <a:ext uri="{FF2B5EF4-FFF2-40B4-BE49-F238E27FC236}">
                  <a16:creationId xmlns:a16="http://schemas.microsoft.com/office/drawing/2014/main" id="{31C65117-936F-8B02-764B-A93A0FEBFA5F}"/>
                </a:ext>
              </a:extLst>
            </p:cNvPr>
            <p:cNvCxnSpPr>
              <a:cxnSpLocks/>
            </p:cNvCxnSpPr>
            <p:nvPr/>
          </p:nvCxnSpPr>
          <p:spPr>
            <a:xfrm>
              <a:off x="550863" y="4233333"/>
              <a:ext cx="111016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92DCEB3-F67E-B29E-1BA1-11F3643E8799}"/>
                </a:ext>
              </a:extLst>
            </p:cNvPr>
            <p:cNvCxnSpPr>
              <a:cxnSpLocks/>
            </p:cNvCxnSpPr>
            <p:nvPr/>
          </p:nvCxnSpPr>
          <p:spPr>
            <a:xfrm>
              <a:off x="550863"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60D070-4A4B-C078-BCAC-9E9385F3AF7B}"/>
                </a:ext>
              </a:extLst>
            </p:cNvPr>
            <p:cNvCxnSpPr>
              <a:cxnSpLocks/>
            </p:cNvCxnSpPr>
            <p:nvPr/>
          </p:nvCxnSpPr>
          <p:spPr>
            <a:xfrm>
              <a:off x="11652526"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34" name="Graphic 233">
            <a:extLst>
              <a:ext uri="{FF2B5EF4-FFF2-40B4-BE49-F238E27FC236}">
                <a16:creationId xmlns:a16="http://schemas.microsoft.com/office/drawing/2014/main" id="{25E42080-2CEB-58CA-E92F-9E692734A0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168" y="2569406"/>
            <a:ext cx="1730649" cy="1316567"/>
          </a:xfrm>
          <a:prstGeom prst="rect">
            <a:avLst/>
          </a:prstGeom>
        </p:spPr>
      </p:pic>
      <p:pic>
        <p:nvPicPr>
          <p:cNvPr id="235" name="Graphic 234">
            <a:extLst>
              <a:ext uri="{FF2B5EF4-FFF2-40B4-BE49-F238E27FC236}">
                <a16:creationId xmlns:a16="http://schemas.microsoft.com/office/drawing/2014/main" id="{2A57FF01-9093-3417-5E0D-D382BBE2C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896" y="4067864"/>
            <a:ext cx="729192" cy="1004041"/>
          </a:xfrm>
          <a:prstGeom prst="rect">
            <a:avLst/>
          </a:prstGeom>
        </p:spPr>
      </p:pic>
      <p:sp>
        <p:nvSpPr>
          <p:cNvPr id="236" name="Oval 235">
            <a:extLst>
              <a:ext uri="{FF2B5EF4-FFF2-40B4-BE49-F238E27FC236}">
                <a16:creationId xmlns:a16="http://schemas.microsoft.com/office/drawing/2014/main" id="{5BDA6DE2-095F-96B6-CE89-2EBB4DA6B7F9}"/>
              </a:ext>
            </a:extLst>
          </p:cNvPr>
          <p:cNvSpPr/>
          <p:nvPr/>
        </p:nvSpPr>
        <p:spPr>
          <a:xfrm>
            <a:off x="135545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237" name="Graphic 15">
            <a:extLst>
              <a:ext uri="{FF2B5EF4-FFF2-40B4-BE49-F238E27FC236}">
                <a16:creationId xmlns:a16="http://schemas.microsoft.com/office/drawing/2014/main" id="{78F59BCB-5D9E-135C-342A-E4CF3D20F53C}"/>
              </a:ext>
            </a:extLst>
          </p:cNvPr>
          <p:cNvGrpSpPr/>
          <p:nvPr/>
        </p:nvGrpSpPr>
        <p:grpSpPr>
          <a:xfrm>
            <a:off x="2536028" y="4132752"/>
            <a:ext cx="789779" cy="1098810"/>
            <a:chOff x="2811030" y="4402908"/>
            <a:chExt cx="789779" cy="1098810"/>
          </a:xfrm>
        </p:grpSpPr>
        <p:grpSp>
          <p:nvGrpSpPr>
            <p:cNvPr id="238" name="Graphic 15">
              <a:extLst>
                <a:ext uri="{FF2B5EF4-FFF2-40B4-BE49-F238E27FC236}">
                  <a16:creationId xmlns:a16="http://schemas.microsoft.com/office/drawing/2014/main" id="{B43E551D-F224-2625-4EC7-3F5CD54782D6}"/>
                </a:ext>
              </a:extLst>
            </p:cNvPr>
            <p:cNvGrpSpPr/>
            <p:nvPr/>
          </p:nvGrpSpPr>
          <p:grpSpPr>
            <a:xfrm>
              <a:off x="2811030" y="4402908"/>
              <a:ext cx="693148" cy="613782"/>
              <a:chOff x="2811030" y="4402908"/>
              <a:chExt cx="693148" cy="613782"/>
            </a:xfrm>
          </p:grpSpPr>
          <p:grpSp>
            <p:nvGrpSpPr>
              <p:cNvPr id="241" name="Graphic 15">
                <a:extLst>
                  <a:ext uri="{FF2B5EF4-FFF2-40B4-BE49-F238E27FC236}">
                    <a16:creationId xmlns:a16="http://schemas.microsoft.com/office/drawing/2014/main" id="{C9B14A31-DBBF-03A0-AF43-62A402447F93}"/>
                  </a:ext>
                </a:extLst>
              </p:cNvPr>
              <p:cNvGrpSpPr/>
              <p:nvPr/>
            </p:nvGrpSpPr>
            <p:grpSpPr>
              <a:xfrm>
                <a:off x="3212866" y="4478950"/>
                <a:ext cx="291312" cy="535715"/>
                <a:chOff x="3212866" y="4478950"/>
                <a:chExt cx="291312" cy="535715"/>
              </a:xfrm>
            </p:grpSpPr>
            <p:sp>
              <p:nvSpPr>
                <p:cNvPr id="253" name="Free-form: Shape 252">
                  <a:extLst>
                    <a:ext uri="{FF2B5EF4-FFF2-40B4-BE49-F238E27FC236}">
                      <a16:creationId xmlns:a16="http://schemas.microsoft.com/office/drawing/2014/main" id="{965EC73A-B381-5F8E-1620-70672C4AAEC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554A2F07-B054-E87C-BF08-F9805B3A72AD}"/>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F983EFB-714F-8DF8-12D1-EE01D6FB22B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05C0BD38-8C7E-16CC-BC2C-31BB2B0018D9}"/>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2" name="Free-form: Shape 241">
                <a:extLst>
                  <a:ext uri="{FF2B5EF4-FFF2-40B4-BE49-F238E27FC236}">
                    <a16:creationId xmlns:a16="http://schemas.microsoft.com/office/drawing/2014/main" id="{B0CD4041-6BE1-EF0E-183D-00E726EA51FE}"/>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8563C30F-1221-63EF-0DBC-DBAB2CAAED02}"/>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06874CEB-70DB-90DD-A52F-0CE99256324A}"/>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1EB2D415-F9F5-6F2E-1343-BF712769FF56}"/>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46" name="Graphic 15">
                <a:extLst>
                  <a:ext uri="{FF2B5EF4-FFF2-40B4-BE49-F238E27FC236}">
                    <a16:creationId xmlns:a16="http://schemas.microsoft.com/office/drawing/2014/main" id="{A93E26CE-956E-EDCB-5005-92E31595F62A}"/>
                  </a:ext>
                </a:extLst>
              </p:cNvPr>
              <p:cNvGrpSpPr/>
              <p:nvPr/>
            </p:nvGrpSpPr>
            <p:grpSpPr>
              <a:xfrm>
                <a:off x="2811030" y="4402908"/>
                <a:ext cx="558056" cy="425174"/>
                <a:chOff x="2811030" y="4402908"/>
                <a:chExt cx="558056" cy="425174"/>
              </a:xfrm>
            </p:grpSpPr>
            <p:sp>
              <p:nvSpPr>
                <p:cNvPr id="247" name="Free-form: Shape 246">
                  <a:extLst>
                    <a:ext uri="{FF2B5EF4-FFF2-40B4-BE49-F238E27FC236}">
                      <a16:creationId xmlns:a16="http://schemas.microsoft.com/office/drawing/2014/main" id="{B3CFA8A0-8F55-B6E5-ED7D-F2B2892D34A3}"/>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7165EAE-001A-0E6B-E140-6ECCA9FEC31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46B550DB-531D-9D3A-846E-0E1BED60F46B}"/>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C65BC674-A5B8-EF49-A780-4A32DB18312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A112F20B-CDF8-BE03-A64B-EE316469C1D7}"/>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035C7A4D-64B7-0586-9D32-6C98CE963A25}"/>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39" name="Free-form: Shape 238">
              <a:extLst>
                <a:ext uri="{FF2B5EF4-FFF2-40B4-BE49-F238E27FC236}">
                  <a16:creationId xmlns:a16="http://schemas.microsoft.com/office/drawing/2014/main" id="{D83C1C0A-9250-69BE-F555-19021126E2A2}"/>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28F1477E-B6BF-FA1C-F022-0F66ED8885E2}"/>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7" name="Graphic 15">
            <a:extLst>
              <a:ext uri="{FF2B5EF4-FFF2-40B4-BE49-F238E27FC236}">
                <a16:creationId xmlns:a16="http://schemas.microsoft.com/office/drawing/2014/main" id="{CF644C31-30EC-61B7-1AA1-69B35ADD15D4}"/>
              </a:ext>
            </a:extLst>
          </p:cNvPr>
          <p:cNvGrpSpPr/>
          <p:nvPr/>
        </p:nvGrpSpPr>
        <p:grpSpPr>
          <a:xfrm>
            <a:off x="3357947" y="2556870"/>
            <a:ext cx="1297673" cy="1247378"/>
            <a:chOff x="3823298" y="4552571"/>
            <a:chExt cx="838905" cy="806391"/>
          </a:xfrm>
        </p:grpSpPr>
        <p:sp>
          <p:nvSpPr>
            <p:cNvPr id="258" name="Free-form: Shape 257">
              <a:extLst>
                <a:ext uri="{FF2B5EF4-FFF2-40B4-BE49-F238E27FC236}">
                  <a16:creationId xmlns:a16="http://schemas.microsoft.com/office/drawing/2014/main" id="{F7AAB3A7-DEAA-3C6F-3F7B-EF8DFA72FE96}"/>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4EBA6EF0-15C4-8FFF-FB58-C449AC040B75}"/>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EF73F61A-6A72-E420-0DA0-5148C5008D1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D5212A7C-CF07-C10D-3351-CBEE6F50F800}"/>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3AF8B22B-2402-C016-11DC-29FFA3BBE213}"/>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DA13B055-5FB3-495A-8A02-9AF6FFAF102B}"/>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954B95C2-D4F3-D990-6AAE-879FDD8AB3F2}"/>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A45D69DE-4FB0-B6AB-3D7C-DD74DA3BE5E0}"/>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8F9471FE-B3AB-9357-2CC6-6E8E249BDB92}"/>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327CB13A-34FA-C1A2-337E-ECDE7ACF2C9E}"/>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BF07B3A6-79B3-C45B-20E5-29DB1F83C2DB}"/>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1C1017C5-559A-91EE-7FFD-858E5DDB7886}"/>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FF42F4D3-CB8F-6B84-95BF-88D210E16DC5}"/>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A7C00DC3-AD08-E45D-0A17-B319B032E2E8}"/>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7556F044-15AE-96A1-4C90-FD742F34A79D}"/>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C82B3CB1-3233-C1DD-530F-CE266A726BB6}"/>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91216E5B-0241-477E-6AE7-B7DC8E27A977}"/>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41AB4FDE-FF72-7CB3-6DE6-DD82EF5E85A2}"/>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F27D343B-260F-3113-E6D2-AED56F6BDDB3}"/>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E4425697-5459-5712-56E0-7467459F82A7}"/>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EFA4DFC0-07E2-361B-FBE7-CE54317256E8}"/>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A889FEB2-3EB4-3A59-9958-73399432B7D4}"/>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4A71865D-537B-00F8-2297-D2E80CA30DCC}"/>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D5918351-5E43-9262-ADB6-8A81E9B54441}"/>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BC97D28F-6CC5-C1B8-F648-5DA7565B5FBB}"/>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F70094C8-9916-C237-1167-B621363019BB}"/>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8723A78B-7B21-8289-DFA8-9C34DE406E31}"/>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914F3308-DF0B-0EF5-1331-8C82B6F6E10F}"/>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7F576FBE-DA7C-C004-F469-DB50CD61F3D1}"/>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821D0502-8311-2CF7-5426-F4DD99EF8C66}"/>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8D510EB6-DD5A-1602-19CF-0348ED1531A4}"/>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A0BB1495-2C50-C729-A9FA-DC2B97BCB4BF}"/>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9E3BE2B6-2280-757E-1AF3-25C8E178DBE2}"/>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E9AD5B05-52C6-8F6A-BA09-3AFB86BF731B}"/>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56F52B36-FB1D-73AF-B061-95259378DC3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7A591EFE-86BF-D0B9-B3D4-EDEF74ACF44E}"/>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997C986F-716D-FB24-3C4F-B10182696650}"/>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CA2FD6F6-30FA-403C-B45B-FB9AE7F707FF}"/>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DC04165B-70AA-7F2D-D8D6-C12B0E4FFE0B}"/>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8006BBDE-DA89-1843-25D6-7F049C197118}"/>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9572E83-E786-05F3-563D-EDFD15BB214E}"/>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8F48DEA2-4D86-A592-87AD-0896C13D66A8}"/>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A307F831-8DD5-2245-08DE-4A01A9E5D483}"/>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95AB7071-B993-527C-9000-999C9B5AFAB1}"/>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02" name="Graphic 15">
              <a:extLst>
                <a:ext uri="{FF2B5EF4-FFF2-40B4-BE49-F238E27FC236}">
                  <a16:creationId xmlns:a16="http://schemas.microsoft.com/office/drawing/2014/main" id="{A0BB9E5C-CD35-3C5A-0B12-E7D975FCE564}"/>
                </a:ext>
              </a:extLst>
            </p:cNvPr>
            <p:cNvGrpSpPr/>
            <p:nvPr/>
          </p:nvGrpSpPr>
          <p:grpSpPr>
            <a:xfrm>
              <a:off x="4377295" y="4552571"/>
              <a:ext cx="180742" cy="199244"/>
              <a:chOff x="4377295" y="4552571"/>
              <a:chExt cx="180742" cy="199244"/>
            </a:xfrm>
          </p:grpSpPr>
          <p:sp>
            <p:nvSpPr>
              <p:cNvPr id="304" name="Free-form: Shape 303">
                <a:extLst>
                  <a:ext uri="{FF2B5EF4-FFF2-40B4-BE49-F238E27FC236}">
                    <a16:creationId xmlns:a16="http://schemas.microsoft.com/office/drawing/2014/main" id="{CE5F0747-863F-65C3-9202-AD49AB8E57D4}"/>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5157696A-94C9-54F1-ABBE-EEA94C1624E9}"/>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878A4520-174F-8681-D27B-2CBF18B80733}"/>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CEFB03E2-EFD0-5102-9FC0-1391328F1FD7}"/>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DAD0F7C9-9337-81F4-B0F0-FB60AF331728}"/>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B1C1AD5C-BEB3-29E8-445A-E2BF700288EA}"/>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B3BAFABB-72F3-CB52-D1FC-0E372DC451A1}"/>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4C9E1251-2E4B-D755-9391-D93E464B2F6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3" name="Free-form: Shape 302">
              <a:extLst>
                <a:ext uri="{FF2B5EF4-FFF2-40B4-BE49-F238E27FC236}">
                  <a16:creationId xmlns:a16="http://schemas.microsoft.com/office/drawing/2014/main" id="{CDBF4305-887B-D3D7-E701-FBE9E79F7095}"/>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2" name="Oval 311">
            <a:extLst>
              <a:ext uri="{FF2B5EF4-FFF2-40B4-BE49-F238E27FC236}">
                <a16:creationId xmlns:a16="http://schemas.microsoft.com/office/drawing/2014/main" id="{14BBB193-D1ED-E4F9-8CFA-05AD58540948}"/>
              </a:ext>
            </a:extLst>
          </p:cNvPr>
          <p:cNvSpPr/>
          <p:nvPr/>
        </p:nvSpPr>
        <p:spPr>
          <a:xfrm>
            <a:off x="3215741"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313" name="Graphic 15">
            <a:extLst>
              <a:ext uri="{FF2B5EF4-FFF2-40B4-BE49-F238E27FC236}">
                <a16:creationId xmlns:a16="http://schemas.microsoft.com/office/drawing/2014/main" id="{5019E420-AB78-1B37-F292-43AF596C79DC}"/>
              </a:ext>
            </a:extLst>
          </p:cNvPr>
          <p:cNvGrpSpPr/>
          <p:nvPr/>
        </p:nvGrpSpPr>
        <p:grpSpPr>
          <a:xfrm>
            <a:off x="4669805" y="4132752"/>
            <a:ext cx="789779" cy="1098810"/>
            <a:chOff x="2811030" y="4402908"/>
            <a:chExt cx="789779" cy="1098810"/>
          </a:xfrm>
        </p:grpSpPr>
        <p:grpSp>
          <p:nvGrpSpPr>
            <p:cNvPr id="314" name="Graphic 15">
              <a:extLst>
                <a:ext uri="{FF2B5EF4-FFF2-40B4-BE49-F238E27FC236}">
                  <a16:creationId xmlns:a16="http://schemas.microsoft.com/office/drawing/2014/main" id="{F98855EB-9810-0FF9-E838-B6B87D0C2186}"/>
                </a:ext>
              </a:extLst>
            </p:cNvPr>
            <p:cNvGrpSpPr/>
            <p:nvPr/>
          </p:nvGrpSpPr>
          <p:grpSpPr>
            <a:xfrm>
              <a:off x="2811030" y="4402908"/>
              <a:ext cx="693148" cy="613782"/>
              <a:chOff x="2811030" y="4402908"/>
              <a:chExt cx="693148" cy="613782"/>
            </a:xfrm>
          </p:grpSpPr>
          <p:grpSp>
            <p:nvGrpSpPr>
              <p:cNvPr id="317" name="Graphic 15">
                <a:extLst>
                  <a:ext uri="{FF2B5EF4-FFF2-40B4-BE49-F238E27FC236}">
                    <a16:creationId xmlns:a16="http://schemas.microsoft.com/office/drawing/2014/main" id="{F1D3E0CA-10CB-CC6E-9D04-1BFF56A4D9DD}"/>
                  </a:ext>
                </a:extLst>
              </p:cNvPr>
              <p:cNvGrpSpPr/>
              <p:nvPr/>
            </p:nvGrpSpPr>
            <p:grpSpPr>
              <a:xfrm>
                <a:off x="3212866" y="4478950"/>
                <a:ext cx="291312" cy="535715"/>
                <a:chOff x="3212866" y="4478950"/>
                <a:chExt cx="291312" cy="535715"/>
              </a:xfrm>
            </p:grpSpPr>
            <p:sp>
              <p:nvSpPr>
                <p:cNvPr id="329" name="Free-form: Shape 328">
                  <a:extLst>
                    <a:ext uri="{FF2B5EF4-FFF2-40B4-BE49-F238E27FC236}">
                      <a16:creationId xmlns:a16="http://schemas.microsoft.com/office/drawing/2014/main" id="{BA5BF455-9697-8AE6-1958-6E949FFBB390}"/>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E3A6E21C-690B-FBF3-9695-D7D857302E17}"/>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EDBDF0C9-6E85-956D-A77F-11CF47E9D733}"/>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Shape 331">
                  <a:extLst>
                    <a:ext uri="{FF2B5EF4-FFF2-40B4-BE49-F238E27FC236}">
                      <a16:creationId xmlns:a16="http://schemas.microsoft.com/office/drawing/2014/main" id="{7128987D-D467-67D4-CC10-BD47B2D9802C}"/>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8" name="Free-form: Shape 317">
                <a:extLst>
                  <a:ext uri="{FF2B5EF4-FFF2-40B4-BE49-F238E27FC236}">
                    <a16:creationId xmlns:a16="http://schemas.microsoft.com/office/drawing/2014/main" id="{5B5D4F33-1E57-8438-CE87-484395F3318A}"/>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2385D245-F59D-3FC8-41DA-357C07BB1251}"/>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982E4A32-5F69-3993-3652-9C4DA8AB00AB}"/>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7797A060-8DF5-A3F6-6179-A900BB8E82DE}"/>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22" name="Graphic 15">
                <a:extLst>
                  <a:ext uri="{FF2B5EF4-FFF2-40B4-BE49-F238E27FC236}">
                    <a16:creationId xmlns:a16="http://schemas.microsoft.com/office/drawing/2014/main" id="{BE4D8E84-2EF0-63C3-C4E0-478CB4FEDBD9}"/>
                  </a:ext>
                </a:extLst>
              </p:cNvPr>
              <p:cNvGrpSpPr/>
              <p:nvPr/>
            </p:nvGrpSpPr>
            <p:grpSpPr>
              <a:xfrm>
                <a:off x="2811030" y="4402908"/>
                <a:ext cx="558056" cy="425174"/>
                <a:chOff x="2811030" y="4402908"/>
                <a:chExt cx="558056" cy="425174"/>
              </a:xfrm>
            </p:grpSpPr>
            <p:sp>
              <p:nvSpPr>
                <p:cNvPr id="323" name="Free-form: Shape 322">
                  <a:extLst>
                    <a:ext uri="{FF2B5EF4-FFF2-40B4-BE49-F238E27FC236}">
                      <a16:creationId xmlns:a16="http://schemas.microsoft.com/office/drawing/2014/main" id="{1636716E-94E6-77B9-9CD3-4F0F54AF8F18}"/>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1FCBB5E8-DE14-54BB-633F-30C4B2A4EE1D}"/>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DCA41E11-FF7E-0A2A-EF4A-2D0992ABE738}"/>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D0AB26A9-04FD-1E79-D3F1-D16CE538436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FC2B5552-FC5D-EE1C-9371-69328C71C676}"/>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0F150295-FCF5-82C7-6BD9-029A00B17A44}"/>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315" name="Free-form: Shape 314">
              <a:extLst>
                <a:ext uri="{FF2B5EF4-FFF2-40B4-BE49-F238E27FC236}">
                  <a16:creationId xmlns:a16="http://schemas.microsoft.com/office/drawing/2014/main" id="{DD4518CD-ED0D-848D-DDFC-B92EF2EAE650}"/>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41E54235-CE5B-7D65-DDA6-85E8BBD2A07A}"/>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3" name="Oval 332">
            <a:extLst>
              <a:ext uri="{FF2B5EF4-FFF2-40B4-BE49-F238E27FC236}">
                <a16:creationId xmlns:a16="http://schemas.microsoft.com/office/drawing/2014/main" id="{633E960B-84B4-77F6-45B5-7E94DF0D558B}"/>
              </a:ext>
            </a:extLst>
          </p:cNvPr>
          <p:cNvSpPr/>
          <p:nvPr/>
        </p:nvSpPr>
        <p:spPr>
          <a:xfrm>
            <a:off x="5349518"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BC0A3BB1-AFD0-BACF-D25A-A7176161E8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9909" y="2163836"/>
            <a:ext cx="1013393" cy="1635832"/>
          </a:xfrm>
          <a:prstGeom prst="rect">
            <a:avLst/>
          </a:prstGeom>
        </p:spPr>
      </p:pic>
      <p:grpSp>
        <p:nvGrpSpPr>
          <p:cNvPr id="335" name="Graphic 15">
            <a:extLst>
              <a:ext uri="{FF2B5EF4-FFF2-40B4-BE49-F238E27FC236}">
                <a16:creationId xmlns:a16="http://schemas.microsoft.com/office/drawing/2014/main" id="{2D327CF0-60FB-83E5-7510-82D485BFE2A5}"/>
              </a:ext>
            </a:extLst>
          </p:cNvPr>
          <p:cNvGrpSpPr/>
          <p:nvPr/>
        </p:nvGrpSpPr>
        <p:grpSpPr>
          <a:xfrm>
            <a:off x="6750459" y="4132752"/>
            <a:ext cx="789779" cy="1098810"/>
            <a:chOff x="2811030" y="4402908"/>
            <a:chExt cx="789779" cy="1098810"/>
          </a:xfrm>
        </p:grpSpPr>
        <p:grpSp>
          <p:nvGrpSpPr>
            <p:cNvPr id="336" name="Graphic 15">
              <a:extLst>
                <a:ext uri="{FF2B5EF4-FFF2-40B4-BE49-F238E27FC236}">
                  <a16:creationId xmlns:a16="http://schemas.microsoft.com/office/drawing/2014/main" id="{4292FA20-4369-E96C-B5BB-5EF919AB1D4E}"/>
                </a:ext>
              </a:extLst>
            </p:cNvPr>
            <p:cNvGrpSpPr/>
            <p:nvPr/>
          </p:nvGrpSpPr>
          <p:grpSpPr>
            <a:xfrm>
              <a:off x="2811030" y="4402908"/>
              <a:ext cx="693148" cy="613782"/>
              <a:chOff x="2811030" y="4402908"/>
              <a:chExt cx="693148" cy="613782"/>
            </a:xfrm>
          </p:grpSpPr>
          <p:grpSp>
            <p:nvGrpSpPr>
              <p:cNvPr id="339" name="Graphic 15">
                <a:extLst>
                  <a:ext uri="{FF2B5EF4-FFF2-40B4-BE49-F238E27FC236}">
                    <a16:creationId xmlns:a16="http://schemas.microsoft.com/office/drawing/2014/main" id="{85541251-7F1D-EA0B-183D-C72D40FF581E}"/>
                  </a:ext>
                </a:extLst>
              </p:cNvPr>
              <p:cNvGrpSpPr/>
              <p:nvPr/>
            </p:nvGrpSpPr>
            <p:grpSpPr>
              <a:xfrm>
                <a:off x="3212866" y="4478950"/>
                <a:ext cx="291312" cy="535715"/>
                <a:chOff x="3212866" y="4478950"/>
                <a:chExt cx="291312" cy="535715"/>
              </a:xfrm>
            </p:grpSpPr>
            <p:sp>
              <p:nvSpPr>
                <p:cNvPr id="351" name="Free-form: Shape 350">
                  <a:extLst>
                    <a:ext uri="{FF2B5EF4-FFF2-40B4-BE49-F238E27FC236}">
                      <a16:creationId xmlns:a16="http://schemas.microsoft.com/office/drawing/2014/main" id="{2028BFC4-794F-E998-DEBA-AFCC3D4FFA5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C989322A-849D-BC75-5D31-548F8622F3B4}"/>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4A6EB035-7F9F-DC3E-06A5-05FB725C3CD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48C96F3E-97A6-36FA-9432-30CE9AF5E180}"/>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40" name="Free-form: Shape 339">
                <a:extLst>
                  <a:ext uri="{FF2B5EF4-FFF2-40B4-BE49-F238E27FC236}">
                    <a16:creationId xmlns:a16="http://schemas.microsoft.com/office/drawing/2014/main" id="{CBCB76AA-93F5-7BE7-6CB6-5D8C34E03D75}"/>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3837D370-DB28-F427-5196-B19ACDF7DDA4}"/>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59C2D576-9526-644D-C8A2-5BC5F4E69ED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676308C7-27A7-1871-3DF1-E083531B4D1B}"/>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44" name="Graphic 15">
                <a:extLst>
                  <a:ext uri="{FF2B5EF4-FFF2-40B4-BE49-F238E27FC236}">
                    <a16:creationId xmlns:a16="http://schemas.microsoft.com/office/drawing/2014/main" id="{09F0CD7A-9350-E9F0-2976-B0FF8A7AFC74}"/>
                  </a:ext>
                </a:extLst>
              </p:cNvPr>
              <p:cNvGrpSpPr/>
              <p:nvPr/>
            </p:nvGrpSpPr>
            <p:grpSpPr>
              <a:xfrm>
                <a:off x="2811030" y="4402908"/>
                <a:ext cx="558056" cy="425174"/>
                <a:chOff x="2811030" y="4402908"/>
                <a:chExt cx="558056" cy="425174"/>
              </a:xfrm>
            </p:grpSpPr>
            <p:sp>
              <p:nvSpPr>
                <p:cNvPr id="345" name="Free-form: Shape 344">
                  <a:extLst>
                    <a:ext uri="{FF2B5EF4-FFF2-40B4-BE49-F238E27FC236}">
                      <a16:creationId xmlns:a16="http://schemas.microsoft.com/office/drawing/2014/main" id="{CB810063-1AAB-7935-EB3C-A97632A188F6}"/>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911D23FA-456D-6606-69AF-4D6513587F3C}"/>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Shape 346">
                  <a:extLst>
                    <a:ext uri="{FF2B5EF4-FFF2-40B4-BE49-F238E27FC236}">
                      <a16:creationId xmlns:a16="http://schemas.microsoft.com/office/drawing/2014/main" id="{75D7DCAE-5785-449D-2CC8-C472B530470E}"/>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7FF90767-4225-C500-11D2-F62DE7B4F1A3}"/>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9DA6245B-8574-4B11-2367-3D5AD21F4159}"/>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7929243C-2969-7F82-F124-4567FA1449AA}"/>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337" name="Free-form: Shape 336">
              <a:extLst>
                <a:ext uri="{FF2B5EF4-FFF2-40B4-BE49-F238E27FC236}">
                  <a16:creationId xmlns:a16="http://schemas.microsoft.com/office/drawing/2014/main" id="{9432E91A-8407-D71B-369F-BFAF6B7F7868}"/>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481F6AB8-3B6A-0B4A-770E-D1CC84DB9025}"/>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5" name="Graphic 15">
            <a:extLst>
              <a:ext uri="{FF2B5EF4-FFF2-40B4-BE49-F238E27FC236}">
                <a16:creationId xmlns:a16="http://schemas.microsoft.com/office/drawing/2014/main" id="{BCCD1833-0EB7-4CB0-FA7F-D13D26B90A88}"/>
              </a:ext>
            </a:extLst>
          </p:cNvPr>
          <p:cNvGrpSpPr/>
          <p:nvPr/>
        </p:nvGrpSpPr>
        <p:grpSpPr>
          <a:xfrm>
            <a:off x="7540238" y="2556870"/>
            <a:ext cx="1297673" cy="1247378"/>
            <a:chOff x="3823298" y="4552571"/>
            <a:chExt cx="838905" cy="806391"/>
          </a:xfrm>
        </p:grpSpPr>
        <p:sp>
          <p:nvSpPr>
            <p:cNvPr id="356" name="Free-form: Shape 355">
              <a:extLst>
                <a:ext uri="{FF2B5EF4-FFF2-40B4-BE49-F238E27FC236}">
                  <a16:creationId xmlns:a16="http://schemas.microsoft.com/office/drawing/2014/main" id="{5AD17FC9-9841-2CB5-60C7-46BFC4410520}"/>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92DCD4D1-1BB8-3298-5220-E9B72D955D7F}"/>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2E969DF6-8ED7-58F0-442F-68513B8EC35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6069FBD6-6E9A-29A6-C786-D1FDFDA2ED48}"/>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21B45471-0B88-0D84-B07A-33D51AC14A57}"/>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41DC316C-D7E0-1922-CAEA-938C693A661D}"/>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9493A3A1-E7E0-38A5-D7FA-735B0A5B0C53}"/>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6546D494-C90A-F488-CD6E-2A8B3E967A19}"/>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678AF6E6-8D1D-7390-6091-72910BFF2240}"/>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442392D0-D12D-ACE3-F925-C78BE3AEF9B2}"/>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840AB439-5752-C544-7D62-2BC3F99C8940}"/>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2FBB4565-C0E3-A22F-B724-54FDFF700858}"/>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EC0AA3C9-B243-6A15-A30C-5DB9A538B4C6}"/>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C321AA6E-052C-15D5-F729-FEFCF8C761B1}"/>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1A7BBAEF-CFA7-DF7E-B892-CB0C99254022}"/>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707CA5F8-9A54-7AA0-C9B8-0067B9ABBD13}"/>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E786B77C-BA66-5E81-0713-2F32376BE3DD}"/>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F70BE583-CE2A-10EC-384E-B1610A1DD384}"/>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633C9C99-3304-C060-3D14-D52D0AB104F9}"/>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4E654950-24EA-B260-2318-336C3396370E}"/>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BFD5CFF3-587F-0896-B88C-3119F95660A5}"/>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4EC289F5-858E-F180-5735-A35A85FA5B2C}"/>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E6A106B3-E087-6186-9C65-510A63A3CAC0}"/>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1C56F097-9DDC-F182-8D43-171C88DD058A}"/>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30405B23-410E-421D-F0A6-8F00FBA99502}"/>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F4EE44BB-87D4-F707-470E-2D3E2FDCEF7A}"/>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99D2167A-1F66-A8DF-C146-97553C06AE78}"/>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4CF63C6B-0967-BBC3-43FA-00805C908B5C}"/>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2E55EE3E-E4DA-E190-AE0B-2A264F2D276D}"/>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77CAA4C4-30E0-0BA2-1171-FFFCEAD00892}"/>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CDEE77BE-5B2C-D4D9-BA4F-15547E3BB392}"/>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E19393C3-4FA1-C898-6A14-2C29FE57062D}"/>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B53CF7FB-FFAA-000E-2937-2EAD0980A360}"/>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49DBF96B-20D7-8168-F882-AB589D1B9E01}"/>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560AC13A-30E4-357A-32EC-895015A3892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BC19492E-EA1B-90E7-5437-DE3D4D7313F3}"/>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53208565-25F5-7B43-9250-FC45F1CBD488}"/>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ED7B4F29-FD62-8879-8157-823ACB0C99F7}"/>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10C4E3DF-0CD4-E70B-8045-3F70CAE3D5DA}"/>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6A8E66A4-6C46-40BA-0B36-40769372234F}"/>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D4050354-3BCD-3110-C5E1-449613B2C536}"/>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343B0601-1CCB-FF53-083B-00E33FF99F35}"/>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A49CC509-7207-4AE9-65F8-E2E1DDB7AFC5}"/>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8B7F2806-00C4-FBDD-F877-2081BA865137}"/>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00" name="Graphic 15">
              <a:extLst>
                <a:ext uri="{FF2B5EF4-FFF2-40B4-BE49-F238E27FC236}">
                  <a16:creationId xmlns:a16="http://schemas.microsoft.com/office/drawing/2014/main" id="{083FBD77-1FBC-480C-FE61-562A3F5A6CB3}"/>
                </a:ext>
              </a:extLst>
            </p:cNvPr>
            <p:cNvGrpSpPr/>
            <p:nvPr/>
          </p:nvGrpSpPr>
          <p:grpSpPr>
            <a:xfrm>
              <a:off x="4377295" y="4552571"/>
              <a:ext cx="180742" cy="199244"/>
              <a:chOff x="4377295" y="4552571"/>
              <a:chExt cx="180742" cy="199244"/>
            </a:xfrm>
          </p:grpSpPr>
          <p:sp>
            <p:nvSpPr>
              <p:cNvPr id="402" name="Free-form: Shape 401">
                <a:extLst>
                  <a:ext uri="{FF2B5EF4-FFF2-40B4-BE49-F238E27FC236}">
                    <a16:creationId xmlns:a16="http://schemas.microsoft.com/office/drawing/2014/main" id="{70AA4993-0813-2074-716A-DDB1B32E5CF1}"/>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FFA998C5-2820-1D82-5CF5-E0551ECCD75A}"/>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7397C8F2-8E2D-E80B-36CE-7BCFB20104F8}"/>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70FEB897-9937-877F-82C6-5FFE510D1403}"/>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AE9515DE-8943-5D17-64F4-1A3A4BE370E7}"/>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671712F6-EFB4-44BE-C2AB-805879FB32E1}"/>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0F9B660C-C9C0-3C7E-3ACD-B4AE9C302816}"/>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79B00233-A148-1D91-FF24-6EE801E1474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01" name="Free-form: Shape 400">
              <a:extLst>
                <a:ext uri="{FF2B5EF4-FFF2-40B4-BE49-F238E27FC236}">
                  <a16:creationId xmlns:a16="http://schemas.microsoft.com/office/drawing/2014/main" id="{1E11CF26-44B4-18BF-C310-7E42F037C290}"/>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10" name="Oval 409">
            <a:extLst>
              <a:ext uri="{FF2B5EF4-FFF2-40B4-BE49-F238E27FC236}">
                <a16:creationId xmlns:a16="http://schemas.microsoft.com/office/drawing/2014/main" id="{897883CC-1B19-A646-DBC8-78B12645DBD2}"/>
              </a:ext>
            </a:extLst>
          </p:cNvPr>
          <p:cNvSpPr/>
          <p:nvPr/>
        </p:nvSpPr>
        <p:spPr>
          <a:xfrm>
            <a:off x="7430172"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411" name="Graphic 15">
            <a:extLst>
              <a:ext uri="{FF2B5EF4-FFF2-40B4-BE49-F238E27FC236}">
                <a16:creationId xmlns:a16="http://schemas.microsoft.com/office/drawing/2014/main" id="{9FF9FFA8-AA1B-3925-C256-D3C0B4E8D0D3}"/>
              </a:ext>
            </a:extLst>
          </p:cNvPr>
          <p:cNvGrpSpPr/>
          <p:nvPr/>
        </p:nvGrpSpPr>
        <p:grpSpPr>
          <a:xfrm>
            <a:off x="8808676" y="4132752"/>
            <a:ext cx="789779" cy="1098810"/>
            <a:chOff x="2811030" y="4402908"/>
            <a:chExt cx="789779" cy="1098810"/>
          </a:xfrm>
        </p:grpSpPr>
        <p:grpSp>
          <p:nvGrpSpPr>
            <p:cNvPr id="412" name="Graphic 15">
              <a:extLst>
                <a:ext uri="{FF2B5EF4-FFF2-40B4-BE49-F238E27FC236}">
                  <a16:creationId xmlns:a16="http://schemas.microsoft.com/office/drawing/2014/main" id="{343190BE-F055-4A49-8733-F0C9659428F3}"/>
                </a:ext>
              </a:extLst>
            </p:cNvPr>
            <p:cNvGrpSpPr/>
            <p:nvPr/>
          </p:nvGrpSpPr>
          <p:grpSpPr>
            <a:xfrm>
              <a:off x="2811030" y="4402908"/>
              <a:ext cx="693148" cy="613782"/>
              <a:chOff x="2811030" y="4402908"/>
              <a:chExt cx="693148" cy="613782"/>
            </a:xfrm>
          </p:grpSpPr>
          <p:grpSp>
            <p:nvGrpSpPr>
              <p:cNvPr id="415" name="Graphic 15">
                <a:extLst>
                  <a:ext uri="{FF2B5EF4-FFF2-40B4-BE49-F238E27FC236}">
                    <a16:creationId xmlns:a16="http://schemas.microsoft.com/office/drawing/2014/main" id="{02992CEB-7133-AE4E-DE6D-E451EDE61FB0}"/>
                  </a:ext>
                </a:extLst>
              </p:cNvPr>
              <p:cNvGrpSpPr/>
              <p:nvPr/>
            </p:nvGrpSpPr>
            <p:grpSpPr>
              <a:xfrm>
                <a:off x="3212866" y="4478950"/>
                <a:ext cx="291312" cy="535715"/>
                <a:chOff x="3212866" y="4478950"/>
                <a:chExt cx="291312" cy="535715"/>
              </a:xfrm>
            </p:grpSpPr>
            <p:sp>
              <p:nvSpPr>
                <p:cNvPr id="427" name="Free-form: Shape 426">
                  <a:extLst>
                    <a:ext uri="{FF2B5EF4-FFF2-40B4-BE49-F238E27FC236}">
                      <a16:creationId xmlns:a16="http://schemas.microsoft.com/office/drawing/2014/main" id="{87228E3A-1AAD-98FA-9451-AD7EDD7E1A19}"/>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D094A53B-2FA7-4267-AAB7-F1A96BB4FE0F}"/>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D68FA6E1-B1E4-E172-7E72-07150D315ACF}"/>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C768D816-6DC7-2952-243B-924777690C6D}"/>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16" name="Free-form: Shape 415">
                <a:extLst>
                  <a:ext uri="{FF2B5EF4-FFF2-40B4-BE49-F238E27FC236}">
                    <a16:creationId xmlns:a16="http://schemas.microsoft.com/office/drawing/2014/main" id="{4448BE89-E6AF-F2AF-4082-B23E2C0A5313}"/>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7A071B20-93CA-4BA1-2DD5-F07E66341E2F}"/>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4E93BDAE-0242-F5B2-604E-A5A21EF1D43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4667E7FB-06EF-6DCD-219B-A57338B4DFA0}"/>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20" name="Graphic 15">
                <a:extLst>
                  <a:ext uri="{FF2B5EF4-FFF2-40B4-BE49-F238E27FC236}">
                    <a16:creationId xmlns:a16="http://schemas.microsoft.com/office/drawing/2014/main" id="{12A161DB-E7B5-0090-BDF9-598216957722}"/>
                  </a:ext>
                </a:extLst>
              </p:cNvPr>
              <p:cNvGrpSpPr/>
              <p:nvPr/>
            </p:nvGrpSpPr>
            <p:grpSpPr>
              <a:xfrm>
                <a:off x="2811030" y="4402908"/>
                <a:ext cx="558056" cy="425174"/>
                <a:chOff x="2811030" y="4402908"/>
                <a:chExt cx="558056" cy="425174"/>
              </a:xfrm>
            </p:grpSpPr>
            <p:sp>
              <p:nvSpPr>
                <p:cNvPr id="421" name="Free-form: Shape 420">
                  <a:extLst>
                    <a:ext uri="{FF2B5EF4-FFF2-40B4-BE49-F238E27FC236}">
                      <a16:creationId xmlns:a16="http://schemas.microsoft.com/office/drawing/2014/main" id="{004C2DCE-B97F-972A-272D-C79AAB10C36F}"/>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F4064888-F3F5-B9D3-0546-CC71814D02E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D1FBAAD7-7916-7A79-81C6-B1B3106868A5}"/>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3F362B9E-B43A-7AD1-B98B-D1154D5D05DC}"/>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9C858A78-3A75-D041-F6BD-68A84D6D6971}"/>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DEB4570A-1C89-EFF8-843F-A776902B4BBF}"/>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13" name="Free-form: Shape 412">
              <a:extLst>
                <a:ext uri="{FF2B5EF4-FFF2-40B4-BE49-F238E27FC236}">
                  <a16:creationId xmlns:a16="http://schemas.microsoft.com/office/drawing/2014/main" id="{50CA7EF4-1F14-CD28-2668-DD861EADBD4B}"/>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8D65DAB0-C4F2-E778-BFE7-28473515953F}"/>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1" name="Oval 430">
            <a:extLst>
              <a:ext uri="{FF2B5EF4-FFF2-40B4-BE49-F238E27FC236}">
                <a16:creationId xmlns:a16="http://schemas.microsoft.com/office/drawing/2014/main" id="{7839F2FC-2536-80B7-21B2-EE4932B835AF}"/>
              </a:ext>
            </a:extLst>
          </p:cNvPr>
          <p:cNvSpPr/>
          <p:nvPr/>
        </p:nvSpPr>
        <p:spPr>
          <a:xfrm>
            <a:off x="927274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432" name="Graphic 431">
            <a:extLst>
              <a:ext uri="{FF2B5EF4-FFF2-40B4-BE49-F238E27FC236}">
                <a16:creationId xmlns:a16="http://schemas.microsoft.com/office/drawing/2014/main" id="{F4897650-682F-FC60-A890-ADF8361C7E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30880" y="2593110"/>
            <a:ext cx="1713187" cy="1287518"/>
          </a:xfrm>
          <a:prstGeom prst="rect">
            <a:avLst/>
          </a:prstGeom>
        </p:spPr>
      </p:pic>
      <p:pic>
        <p:nvPicPr>
          <p:cNvPr id="433" name="Graphic 432">
            <a:extLst>
              <a:ext uri="{FF2B5EF4-FFF2-40B4-BE49-F238E27FC236}">
                <a16:creationId xmlns:a16="http://schemas.microsoft.com/office/drawing/2014/main" id="{062008FA-8C8B-DB55-4771-C214F72EB8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7590" y="4067864"/>
            <a:ext cx="729192" cy="1004041"/>
          </a:xfrm>
          <a:prstGeom prst="rect">
            <a:avLst/>
          </a:prstGeom>
        </p:spPr>
      </p:pic>
      <p:sp>
        <p:nvSpPr>
          <p:cNvPr id="434" name="Oval 433">
            <a:extLst>
              <a:ext uri="{FF2B5EF4-FFF2-40B4-BE49-F238E27FC236}">
                <a16:creationId xmlns:a16="http://schemas.microsoft.com/office/drawing/2014/main" id="{A5E2EF76-511D-A209-23DB-C51A422AD4AD}"/>
              </a:ext>
            </a:extLst>
          </p:cNvPr>
          <p:cNvSpPr/>
          <p:nvPr/>
        </p:nvSpPr>
        <p:spPr>
          <a:xfrm>
            <a:off x="10732440"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211" name="TextBox 3">
            <a:extLst>
              <a:ext uri="{FF2B5EF4-FFF2-40B4-BE49-F238E27FC236}">
                <a16:creationId xmlns:a16="http://schemas.microsoft.com/office/drawing/2014/main" id="{1C0F1A66-659D-4DC4-ADC8-7DBEFA4DCF90}"/>
              </a:ext>
            </a:extLst>
          </p:cNvPr>
          <p:cNvSpPr txBox="1"/>
          <p:nvPr/>
        </p:nvSpPr>
        <p:spPr>
          <a:xfrm>
            <a:off x="551157" y="1103598"/>
            <a:ext cx="4518034" cy="633329"/>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CH" sz="1800">
                <a:solidFill>
                  <a:schemeClr val="accent1"/>
                </a:solidFill>
              </a:rPr>
              <a:t>Schützende und regenerierende Wirkung der Creme auf die Haut der Hände</a:t>
            </a:r>
            <a:endParaRPr lang="de-DE" sz="1800">
              <a:solidFill>
                <a:schemeClr val="accent1"/>
              </a:solidFill>
            </a:endParaRPr>
          </a:p>
        </p:txBody>
      </p:sp>
    </p:spTree>
    <p:extLst>
      <p:ext uri="{BB962C8B-B14F-4D97-AF65-F5344CB8AC3E}">
        <p14:creationId xmlns:p14="http://schemas.microsoft.com/office/powerpoint/2010/main" val="71700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B74713F-0715-DC2F-7AD9-2D9683284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9914" y="2031361"/>
            <a:ext cx="1988895" cy="2853906"/>
          </a:xfrm>
          <a:prstGeom prst="rect">
            <a:avLst/>
          </a:prstGeom>
        </p:spPr>
      </p:pic>
      <p:pic>
        <p:nvPicPr>
          <p:cNvPr id="9" name="Graphic 8">
            <a:extLst>
              <a:ext uri="{FF2B5EF4-FFF2-40B4-BE49-F238E27FC236}">
                <a16:creationId xmlns:a16="http://schemas.microsoft.com/office/drawing/2014/main" id="{F5BEF743-11FD-D728-2937-72E1A9EBE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8148" y="2620467"/>
            <a:ext cx="2590364" cy="3052260"/>
          </a:xfrm>
          <a:prstGeom prst="rect">
            <a:avLst/>
          </a:prstGeom>
        </p:spPr>
      </p:pic>
      <p:pic>
        <p:nvPicPr>
          <p:cNvPr id="7" name="Graphic 6">
            <a:extLst>
              <a:ext uri="{FF2B5EF4-FFF2-40B4-BE49-F238E27FC236}">
                <a16:creationId xmlns:a16="http://schemas.microsoft.com/office/drawing/2014/main" id="{3D76390D-88B5-317E-A269-115B40E22C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2580" y="2655335"/>
            <a:ext cx="2608944" cy="2982525"/>
          </a:xfrm>
          <a:prstGeom prst="rect">
            <a:avLst/>
          </a:prstGeom>
        </p:spPr>
      </p:pic>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Hautschutzcreme auftragen</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de-CH">
                <a:solidFill>
                  <a:schemeClr val="bg1"/>
                </a:solidFill>
              </a:rPr>
              <a:t>23</a:t>
            </a:r>
          </a:p>
        </p:txBody>
      </p:sp>
      <p:sp>
        <p:nvSpPr>
          <p:cNvPr id="26" name="TextBox 25">
            <a:extLst>
              <a:ext uri="{FF2B5EF4-FFF2-40B4-BE49-F238E27FC236}">
                <a16:creationId xmlns:a16="http://schemas.microsoft.com/office/drawing/2014/main" id="{BE1E4E10-0D1B-BCB0-6C97-D94607369210}"/>
              </a:ext>
            </a:extLst>
          </p:cNvPr>
          <p:cNvSpPr txBox="1"/>
          <p:nvPr/>
        </p:nvSpPr>
        <p:spPr>
          <a:xfrm>
            <a:off x="551383" y="1335171"/>
            <a:ext cx="6294893"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800">
                <a:solidFill>
                  <a:schemeClr val="accent1"/>
                </a:solidFill>
              </a:rPr>
              <a:t>Beim Auftragen diese 3 wichtigen Stellen nicht vergessen</a:t>
            </a:r>
          </a:p>
        </p:txBody>
      </p:sp>
      <p:sp>
        <p:nvSpPr>
          <p:cNvPr id="28" name="TextBox 27">
            <a:extLst>
              <a:ext uri="{FF2B5EF4-FFF2-40B4-BE49-F238E27FC236}">
                <a16:creationId xmlns:a16="http://schemas.microsoft.com/office/drawing/2014/main" id="{1B9C5150-F84D-B2EE-5EB6-24C31F0B55D7}"/>
              </a:ext>
            </a:extLst>
          </p:cNvPr>
          <p:cNvSpPr txBox="1"/>
          <p:nvPr/>
        </p:nvSpPr>
        <p:spPr>
          <a:xfrm>
            <a:off x="8319914" y="5138298"/>
            <a:ext cx="2103190" cy="215444"/>
          </a:xfrm>
          <a:prstGeom prst="rect">
            <a:avLst/>
          </a:prstGeom>
          <a:noFill/>
        </p:spPr>
        <p:txBody>
          <a:bodyPr wrap="square" lIns="0" tIns="0" rIns="0" bIns="0" rtlCol="0">
            <a:spAutoFit/>
          </a:bodyPr>
          <a:lstStyle/>
          <a:p>
            <a:r>
              <a:rPr lang="de-DE" sz="1400"/>
              <a:t>die Handgelenke</a:t>
            </a:r>
          </a:p>
        </p:txBody>
      </p:sp>
      <p:sp>
        <p:nvSpPr>
          <p:cNvPr id="31" name="Oval 30">
            <a:extLst>
              <a:ext uri="{FF2B5EF4-FFF2-40B4-BE49-F238E27FC236}">
                <a16:creationId xmlns:a16="http://schemas.microsoft.com/office/drawing/2014/main" id="{50838942-24A0-1339-574F-FEDD9885C69B}"/>
              </a:ext>
            </a:extLst>
          </p:cNvPr>
          <p:cNvSpPr/>
          <p:nvPr/>
        </p:nvSpPr>
        <p:spPr>
          <a:xfrm>
            <a:off x="2865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1</a:t>
            </a:r>
            <a:endParaRPr lang="fr-CH" sz="1600" b="1"/>
          </a:p>
        </p:txBody>
      </p:sp>
      <p:sp>
        <p:nvSpPr>
          <p:cNvPr id="32" name="TextBox 31">
            <a:extLst>
              <a:ext uri="{FF2B5EF4-FFF2-40B4-BE49-F238E27FC236}">
                <a16:creationId xmlns:a16="http://schemas.microsoft.com/office/drawing/2014/main" id="{4E952ADA-6A62-AC8A-8C5C-FA83A6C70586}"/>
              </a:ext>
            </a:extLst>
          </p:cNvPr>
          <p:cNvSpPr txBox="1"/>
          <p:nvPr/>
        </p:nvSpPr>
        <p:spPr>
          <a:xfrm>
            <a:off x="2344753" y="5138298"/>
            <a:ext cx="2103190" cy="430887"/>
          </a:xfrm>
          <a:prstGeom prst="rect">
            <a:avLst/>
          </a:prstGeom>
          <a:noFill/>
        </p:spPr>
        <p:txBody>
          <a:bodyPr wrap="square" lIns="0" tIns="0" rIns="0" bIns="0" rtlCol="0" anchor="t">
            <a:spAutoFit/>
          </a:bodyPr>
          <a:lstStyle/>
          <a:p>
            <a:r>
              <a:rPr lang="de-DE" sz="1400" dirty="0"/>
              <a:t>Die Fingerspitzen und Nagelfalze</a:t>
            </a:r>
          </a:p>
        </p:txBody>
      </p:sp>
      <p:sp>
        <p:nvSpPr>
          <p:cNvPr id="33" name="Oval 32">
            <a:extLst>
              <a:ext uri="{FF2B5EF4-FFF2-40B4-BE49-F238E27FC236}">
                <a16:creationId xmlns:a16="http://schemas.microsoft.com/office/drawing/2014/main" id="{93FA4DC9-2E31-D2F4-0F7E-AC247C031326}"/>
              </a:ext>
            </a:extLst>
          </p:cNvPr>
          <p:cNvSpPr/>
          <p:nvPr/>
        </p:nvSpPr>
        <p:spPr>
          <a:xfrm>
            <a:off x="5989215"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2</a:t>
            </a:r>
            <a:endParaRPr lang="fr-CH" sz="1600" b="1"/>
          </a:p>
        </p:txBody>
      </p:sp>
      <p:sp>
        <p:nvSpPr>
          <p:cNvPr id="34" name="TextBox 33">
            <a:extLst>
              <a:ext uri="{FF2B5EF4-FFF2-40B4-BE49-F238E27FC236}">
                <a16:creationId xmlns:a16="http://schemas.microsoft.com/office/drawing/2014/main" id="{C0765AA6-CB84-B73C-86FC-0A2F6D92BF7A}"/>
              </a:ext>
            </a:extLst>
          </p:cNvPr>
          <p:cNvSpPr txBox="1"/>
          <p:nvPr/>
        </p:nvSpPr>
        <p:spPr>
          <a:xfrm>
            <a:off x="4970236" y="5138298"/>
            <a:ext cx="2103190" cy="215444"/>
          </a:xfrm>
          <a:prstGeom prst="rect">
            <a:avLst/>
          </a:prstGeom>
          <a:noFill/>
        </p:spPr>
        <p:txBody>
          <a:bodyPr wrap="square" lIns="0" tIns="0" rIns="0" bIns="0" rtlCol="0">
            <a:spAutoFit/>
          </a:bodyPr>
          <a:lstStyle/>
          <a:p>
            <a:pPr algn="ctr"/>
            <a:r>
              <a:rPr lang="de-DE" sz="1400"/>
              <a:t>die Fingerzwischenräume</a:t>
            </a:r>
          </a:p>
        </p:txBody>
      </p:sp>
      <p:sp>
        <p:nvSpPr>
          <p:cNvPr id="35" name="Oval 34">
            <a:extLst>
              <a:ext uri="{FF2B5EF4-FFF2-40B4-BE49-F238E27FC236}">
                <a16:creationId xmlns:a16="http://schemas.microsoft.com/office/drawing/2014/main" id="{401D1F68-8550-D735-4060-B94BBCEB3AD0}"/>
              </a:ext>
            </a:extLst>
          </p:cNvPr>
          <p:cNvSpPr/>
          <p:nvPr/>
        </p:nvSpPr>
        <p:spPr>
          <a:xfrm>
            <a:off x="8961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3</a:t>
            </a:r>
            <a:endParaRPr lang="fr-CH" sz="1600" b="1"/>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9"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Tree>
    <p:extLst>
      <p:ext uri="{BB962C8B-B14F-4D97-AF65-F5344CB8AC3E}">
        <p14:creationId xmlns:p14="http://schemas.microsoft.com/office/powerpoint/2010/main" val="662488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Bei Hautproblemen</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de-DE" sz="1100" dirty="0"/>
              <a:t>Hautschutz</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de-CH" dirty="0">
                <a:solidFill>
                  <a:schemeClr val="bg1"/>
                </a:solidFill>
              </a:rPr>
              <a:t>24</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 name="Graphic 4">
            <a:extLst>
              <a:ext uri="{FF2B5EF4-FFF2-40B4-BE49-F238E27FC236}">
                <a16:creationId xmlns:a16="http://schemas.microsoft.com/office/drawing/2014/main" id="{C67285F2-2AC7-C05B-93FC-6031DC27FD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9226" y="1237498"/>
            <a:ext cx="2940384" cy="4654995"/>
          </a:xfrm>
          <a:prstGeom prst="rect">
            <a:avLst/>
          </a:prstGeom>
        </p:spPr>
      </p:pic>
      <p:pic>
        <p:nvPicPr>
          <p:cNvPr id="8" name="Graphic 7">
            <a:extLst>
              <a:ext uri="{FF2B5EF4-FFF2-40B4-BE49-F238E27FC236}">
                <a16:creationId xmlns:a16="http://schemas.microsoft.com/office/drawing/2014/main" id="{DEA5B41A-39F0-ED43-AFBA-15BE1B316F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72325" y="2278023"/>
            <a:ext cx="1666875" cy="2301954"/>
          </a:xfrm>
          <a:prstGeom prst="rect">
            <a:avLst/>
          </a:prstGeom>
        </p:spPr>
      </p:pic>
    </p:spTree>
    <p:extLst>
      <p:ext uri="{BB962C8B-B14F-4D97-AF65-F5344CB8AC3E}">
        <p14:creationId xmlns:p14="http://schemas.microsoft.com/office/powerpoint/2010/main" val="87994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de-CH" dirty="0"/>
              <a:t>25</a:t>
            </a:r>
            <a:endParaRPr lang="de-CH" dirty="0">
              <a:solidFill>
                <a:schemeClr val="bg1"/>
              </a:solidFill>
            </a:endParaRPr>
          </a:p>
        </p:txBody>
      </p:sp>
      <p:sp>
        <p:nvSpPr>
          <p:cNvPr id="26" name="TextBox 25">
            <a:extLst>
              <a:ext uri="{FF2B5EF4-FFF2-40B4-BE49-F238E27FC236}">
                <a16:creationId xmlns:a16="http://schemas.microsoft.com/office/drawing/2014/main" id="{BE1E4E10-0D1B-BCB0-6C97-D94607369210}"/>
              </a:ext>
            </a:extLst>
          </p:cNvPr>
          <p:cNvSpPr txBox="1"/>
          <p:nvPr/>
        </p:nvSpPr>
        <p:spPr>
          <a:xfrm>
            <a:off x="4265703" y="2270592"/>
            <a:ext cx="3660594" cy="1844226"/>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de-DE" sz="1600" b="0" dirty="0">
                <a:solidFill>
                  <a:schemeClr val="accent1"/>
                </a:solidFill>
              </a:rPr>
              <a:t>Weitere Informationen finden Sie unter</a:t>
            </a:r>
          </a:p>
          <a:p>
            <a:endParaRPr lang="de-DE" sz="1600" b="0" dirty="0">
              <a:solidFill>
                <a:schemeClr val="accent1"/>
              </a:solidFill>
            </a:endParaRPr>
          </a:p>
          <a:p>
            <a:endParaRPr lang="de-DE" sz="1800" dirty="0">
              <a:solidFill>
                <a:schemeClr val="accent1"/>
              </a:solidFill>
            </a:endParaRPr>
          </a:p>
          <a:p>
            <a:r>
              <a:rPr lang="de-DE" dirty="0">
                <a:solidFill>
                  <a:schemeClr val="accent3"/>
                </a:solidFill>
                <a:hlinkClick r:id="rId3">
                  <a:extLst>
                    <a:ext uri="{A12FA001-AC4F-418D-AE19-62706E023703}">
                      <ahyp:hlinkClr xmlns:ahyp="http://schemas.microsoft.com/office/drawing/2018/hyperlinkcolor" val="tx"/>
                    </a:ext>
                  </a:extLst>
                </a:hlinkClick>
              </a:rPr>
              <a:t>www.suva.ch/hautschutz</a:t>
            </a:r>
            <a:endParaRPr lang="de-DE" dirty="0">
              <a:solidFill>
                <a:schemeClr val="accent3"/>
              </a:solidFill>
            </a:endParaRPr>
          </a:p>
          <a:p>
            <a:endParaRPr lang="de-DE" sz="2800" dirty="0">
              <a:solidFill>
                <a:schemeClr val="accent1"/>
              </a:solidFill>
            </a:endParaRPr>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dirty="0"/>
              <a:t>Hautschutz</a:t>
            </a:r>
          </a:p>
        </p:txBody>
      </p:sp>
      <p:sp>
        <p:nvSpPr>
          <p:cNvPr id="2" name="Textfeld 1">
            <a:extLst>
              <a:ext uri="{FF2B5EF4-FFF2-40B4-BE49-F238E27FC236}">
                <a16:creationId xmlns:a16="http://schemas.microsoft.com/office/drawing/2014/main" id="{DAD6610D-599A-2707-5F61-066F470EC67C}"/>
              </a:ext>
            </a:extLst>
          </p:cNvPr>
          <p:cNvSpPr txBox="1"/>
          <p:nvPr/>
        </p:nvSpPr>
        <p:spPr>
          <a:xfrm rot="16200000">
            <a:off x="11251020" y="5087629"/>
            <a:ext cx="1382971" cy="123111"/>
          </a:xfrm>
          <a:prstGeom prst="rect">
            <a:avLst/>
          </a:prstGeom>
          <a:noFill/>
        </p:spPr>
        <p:txBody>
          <a:bodyPr wrap="square" lIns="0" tIns="0" rIns="0" bIns="0" rtlCol="0">
            <a:spAutoFit/>
          </a:bodyPr>
          <a:lstStyle/>
          <a:p>
            <a:r>
              <a:rPr lang="de-CH" sz="800" dirty="0">
                <a:effectLst/>
                <a:latin typeface="+mj-lt"/>
                <a:ea typeface="Calibri" panose="020F0502020204030204" pitchFamily="34" charset="0"/>
              </a:rPr>
              <a:t>suva.ch/13101.d</a:t>
            </a:r>
            <a:endParaRPr lang="de-CH" sz="800" dirty="0"/>
          </a:p>
        </p:txBody>
      </p:sp>
    </p:spTree>
    <p:extLst>
      <p:ext uri="{BB962C8B-B14F-4D97-AF65-F5344CB8AC3E}">
        <p14:creationId xmlns:p14="http://schemas.microsoft.com/office/powerpoint/2010/main" val="266246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Haut </a:t>
            </a:r>
            <a:r>
              <a:rPr lang="de-DE">
                <a:latin typeface="Courier New" panose="02070309020205020404" pitchFamily="49" charset="0"/>
                <a:cs typeface="Courier New" panose="02070309020205020404" pitchFamily="49" charset="0"/>
              </a:rPr>
              <a:t>–</a:t>
            </a:r>
            <a:r>
              <a:rPr lang="de-DE"/>
              <a:t> ein lebendes Gewebe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de-CH" dirty="0"/>
              <a:t>01</a:t>
            </a:r>
            <a:endParaRPr lang="de-CH" dirty="0">
              <a:solidFill>
                <a:schemeClr val="bg1"/>
              </a:solidFill>
            </a:endParaRP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7" name="Graphic 3">
            <a:extLst>
              <a:ext uri="{FF2B5EF4-FFF2-40B4-BE49-F238E27FC236}">
                <a16:creationId xmlns:a16="http://schemas.microsoft.com/office/drawing/2014/main" id="{FD5B88A1-DA7A-5614-9C3E-E7A1E183ABA1}"/>
              </a:ext>
            </a:extLst>
          </p:cNvPr>
          <p:cNvGrpSpPr/>
          <p:nvPr/>
        </p:nvGrpSpPr>
        <p:grpSpPr>
          <a:xfrm>
            <a:off x="6588236" y="2794374"/>
            <a:ext cx="3407392" cy="2242015"/>
            <a:chOff x="6588236" y="2674655"/>
            <a:chExt cx="3407392" cy="2242015"/>
          </a:xfrm>
        </p:grpSpPr>
        <p:sp>
          <p:nvSpPr>
            <p:cNvPr id="8" name="Free-form: Shape 7">
              <a:extLst>
                <a:ext uri="{FF2B5EF4-FFF2-40B4-BE49-F238E27FC236}">
                  <a16:creationId xmlns:a16="http://schemas.microsoft.com/office/drawing/2014/main" id="{7DDAD975-321A-A105-959F-6C3FCA38E8C4}"/>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48204 w 3345963"/>
                <a:gd name="connsiteY44" fmla="*/ 142548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81675" y="1429933"/>
                    <a:pt x="648204" y="1425483"/>
                  </a:cubicBezTo>
                  <a:cubicBezTo>
                    <a:pt x="589164" y="1417581"/>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139454" cap="flat">
              <a:solidFill>
                <a:srgbClr val="FFF154"/>
              </a:solidFill>
              <a:prstDash val="solid"/>
              <a:round/>
            </a:ln>
          </p:spPr>
          <p:txBody>
            <a:bodyPr rtlCol="0" anchor="ctr"/>
            <a:lstStyle/>
            <a:p>
              <a:endParaRPr lang="en-GB"/>
            </a:p>
          </p:txBody>
        </p:sp>
        <p:sp>
          <p:nvSpPr>
            <p:cNvPr id="9" name="Free-form: Shape 8">
              <a:extLst>
                <a:ext uri="{FF2B5EF4-FFF2-40B4-BE49-F238E27FC236}">
                  <a16:creationId xmlns:a16="http://schemas.microsoft.com/office/drawing/2014/main" id="{A1A47832-258C-BE88-E9F3-26D0F6629294}"/>
                </a:ext>
              </a:extLst>
            </p:cNvPr>
            <p:cNvSpPr/>
            <p:nvPr/>
          </p:nvSpPr>
          <p:spPr>
            <a:xfrm>
              <a:off x="6588236" y="2674655"/>
              <a:ext cx="3407392" cy="2241949"/>
            </a:xfrm>
            <a:custGeom>
              <a:avLst/>
              <a:gdLst>
                <a:gd name="connsiteX0" fmla="*/ 3345964 w 3407392"/>
                <a:gd name="connsiteY0" fmla="*/ 1298240 h 2241949"/>
                <a:gd name="connsiteX1" fmla="*/ 3076666 w 3407392"/>
                <a:gd name="connsiteY1" fmla="*/ 1290005 h 2241949"/>
                <a:gd name="connsiteX2" fmla="*/ 2833269 w 3407392"/>
                <a:gd name="connsiteY2" fmla="*/ 1243583 h 2241949"/>
                <a:gd name="connsiteX3" fmla="*/ 2697126 w 3407392"/>
                <a:gd name="connsiteY3" fmla="*/ 1017386 h 2241949"/>
                <a:gd name="connsiteX4" fmla="*/ 2548962 w 3407392"/>
                <a:gd name="connsiteY4" fmla="*/ 805800 h 2241949"/>
                <a:gd name="connsiteX5" fmla="*/ 2325753 w 3407392"/>
                <a:gd name="connsiteY5" fmla="*/ 579537 h 2241949"/>
                <a:gd name="connsiteX6" fmla="*/ 2121937 w 3407392"/>
                <a:gd name="connsiteY6" fmla="*/ 288854 h 2241949"/>
                <a:gd name="connsiteX7" fmla="*/ 1998213 w 3407392"/>
                <a:gd name="connsiteY7" fmla="*/ 38882 h 2241949"/>
                <a:gd name="connsiteX8" fmla="*/ 1865921 w 3407392"/>
                <a:gd name="connsiteY8" fmla="*/ 25799 h 2241949"/>
                <a:gd name="connsiteX9" fmla="*/ 1773676 w 3407392"/>
                <a:gd name="connsiteY9" fmla="*/ 249207 h 2241949"/>
                <a:gd name="connsiteX10" fmla="*/ 1823551 w 3407392"/>
                <a:gd name="connsiteY10" fmla="*/ 446913 h 2241949"/>
                <a:gd name="connsiteX11" fmla="*/ 1899791 w 3407392"/>
                <a:gd name="connsiteY11" fmla="*/ 568047 h 2241949"/>
                <a:gd name="connsiteX12" fmla="*/ 2054928 w 3407392"/>
                <a:gd name="connsiteY12" fmla="*/ 813703 h 2241949"/>
                <a:gd name="connsiteX13" fmla="*/ 2033544 w 3407392"/>
                <a:gd name="connsiteY13" fmla="*/ 835486 h 2241949"/>
                <a:gd name="connsiteX14" fmla="*/ 1870437 w 3407392"/>
                <a:gd name="connsiteY14" fmla="*/ 856804 h 2241949"/>
                <a:gd name="connsiteX15" fmla="*/ 1759265 w 3407392"/>
                <a:gd name="connsiteY15" fmla="*/ 835751 h 2241949"/>
                <a:gd name="connsiteX16" fmla="*/ 1481134 w 3407392"/>
                <a:gd name="connsiteY16" fmla="*/ 795506 h 2241949"/>
                <a:gd name="connsiteX17" fmla="*/ 1385502 w 3407392"/>
                <a:gd name="connsiteY17" fmla="*/ 773457 h 2241949"/>
                <a:gd name="connsiteX18" fmla="*/ 996199 w 3407392"/>
                <a:gd name="connsiteY18" fmla="*/ 619715 h 2241949"/>
                <a:gd name="connsiteX19" fmla="*/ 749348 w 3407392"/>
                <a:gd name="connsiteY19" fmla="*/ 552839 h 2241949"/>
                <a:gd name="connsiteX20" fmla="*/ 430441 w 3407392"/>
                <a:gd name="connsiteY20" fmla="*/ 494796 h 2241949"/>
                <a:gd name="connsiteX21" fmla="*/ 308311 w 3407392"/>
                <a:gd name="connsiteY21" fmla="*/ 601718 h 2241949"/>
                <a:gd name="connsiteX22" fmla="*/ 401951 w 3407392"/>
                <a:gd name="connsiteY22" fmla="*/ 731353 h 2241949"/>
                <a:gd name="connsiteX23" fmla="*/ 657236 w 3407392"/>
                <a:gd name="connsiteY23" fmla="*/ 827118 h 2241949"/>
                <a:gd name="connsiteX24" fmla="*/ 785210 w 3407392"/>
                <a:gd name="connsiteY24" fmla="*/ 884298 h 2241949"/>
                <a:gd name="connsiteX25" fmla="*/ 927264 w 3407392"/>
                <a:gd name="connsiteY25" fmla="*/ 927930 h 2241949"/>
                <a:gd name="connsiteX26" fmla="*/ 1099203 w 3407392"/>
                <a:gd name="connsiteY26" fmla="*/ 1024891 h 2241949"/>
                <a:gd name="connsiteX27" fmla="*/ 1203734 w 3407392"/>
                <a:gd name="connsiteY27" fmla="*/ 1072773 h 2241949"/>
                <a:gd name="connsiteX28" fmla="*/ 1198687 w 3407392"/>
                <a:gd name="connsiteY28" fmla="*/ 1133739 h 2241949"/>
                <a:gd name="connsiteX29" fmla="*/ 1131479 w 3407392"/>
                <a:gd name="connsiteY29" fmla="*/ 1106245 h 2241949"/>
                <a:gd name="connsiteX30" fmla="*/ 852950 w 3407392"/>
                <a:gd name="connsiteY30" fmla="*/ 1022832 h 2241949"/>
                <a:gd name="connsiteX31" fmla="*/ 557087 w 3407392"/>
                <a:gd name="connsiteY31" fmla="*/ 977141 h 2241949"/>
                <a:gd name="connsiteX32" fmla="*/ 293302 w 3407392"/>
                <a:gd name="connsiteY32" fmla="*/ 944998 h 2241949"/>
                <a:gd name="connsiteX33" fmla="*/ 13113 w 3407392"/>
                <a:gd name="connsiteY33" fmla="*/ 1012339 h 2241949"/>
                <a:gd name="connsiteX34" fmla="*/ 49174 w 3407392"/>
                <a:gd name="connsiteY34" fmla="*/ 1180492 h 2241949"/>
                <a:gd name="connsiteX35" fmla="*/ 369077 w 3407392"/>
                <a:gd name="connsiteY35" fmla="*/ 1254076 h 2241949"/>
                <a:gd name="connsiteX36" fmla="*/ 413307 w 3407392"/>
                <a:gd name="connsiteY36" fmla="*/ 1269218 h 2241949"/>
                <a:gd name="connsiteX37" fmla="*/ 601981 w 3407392"/>
                <a:gd name="connsiteY37" fmla="*/ 1309862 h 2241949"/>
                <a:gd name="connsiteX38" fmla="*/ 746094 w 3407392"/>
                <a:gd name="connsiteY38" fmla="*/ 1338352 h 2241949"/>
                <a:gd name="connsiteX39" fmla="*/ 921885 w 3407392"/>
                <a:gd name="connsiteY39" fmla="*/ 1383445 h 2241949"/>
                <a:gd name="connsiteX40" fmla="*/ 1120056 w 3407392"/>
                <a:gd name="connsiteY40" fmla="*/ 1422229 h 2241949"/>
                <a:gd name="connsiteX41" fmla="*/ 1141241 w 3407392"/>
                <a:gd name="connsiteY41" fmla="*/ 1471307 h 2241949"/>
                <a:gd name="connsiteX42" fmla="*/ 1077287 w 3407392"/>
                <a:gd name="connsiteY42" fmla="*/ 1465862 h 2241949"/>
                <a:gd name="connsiteX43" fmla="*/ 803208 w 3407392"/>
                <a:gd name="connsiteY43" fmla="*/ 1441555 h 2241949"/>
                <a:gd name="connsiteX44" fmla="*/ 642559 w 3407392"/>
                <a:gd name="connsiteY44" fmla="*/ 1444743 h 2241949"/>
                <a:gd name="connsiteX45" fmla="*/ 312959 w 3407392"/>
                <a:gd name="connsiteY45" fmla="*/ 1397591 h 2241949"/>
                <a:gd name="connsiteX46" fmla="*/ 67503 w 3407392"/>
                <a:gd name="connsiteY46" fmla="*/ 1389422 h 2241949"/>
                <a:gd name="connsiteX47" fmla="*/ 52096 w 3407392"/>
                <a:gd name="connsiteY47" fmla="*/ 1550669 h 2241949"/>
                <a:gd name="connsiteX48" fmla="*/ 320530 w 3407392"/>
                <a:gd name="connsiteY48" fmla="*/ 1663568 h 2241949"/>
                <a:gd name="connsiteX49" fmla="*/ 443856 w 3407392"/>
                <a:gd name="connsiteY49" fmla="*/ 1686214 h 2241949"/>
                <a:gd name="connsiteX50" fmla="*/ 685261 w 3407392"/>
                <a:gd name="connsiteY50" fmla="*/ 1724666 h 2241949"/>
                <a:gd name="connsiteX51" fmla="*/ 806794 w 3407392"/>
                <a:gd name="connsiteY51" fmla="*/ 1737816 h 2241949"/>
                <a:gd name="connsiteX52" fmla="*/ 980592 w 3407392"/>
                <a:gd name="connsiteY52" fmla="*/ 1751762 h 2241949"/>
                <a:gd name="connsiteX53" fmla="*/ 1173717 w 3407392"/>
                <a:gd name="connsiteY53" fmla="*/ 1759067 h 2241949"/>
                <a:gd name="connsiteX54" fmla="*/ 1208383 w 3407392"/>
                <a:gd name="connsiteY54" fmla="*/ 1822225 h 2241949"/>
                <a:gd name="connsiteX55" fmla="*/ 1073369 w 3407392"/>
                <a:gd name="connsiteY55" fmla="*/ 1841152 h 2241949"/>
                <a:gd name="connsiteX56" fmla="*/ 927065 w 3407392"/>
                <a:gd name="connsiteY56" fmla="*/ 1852442 h 2241949"/>
                <a:gd name="connsiteX57" fmla="*/ 671979 w 3407392"/>
                <a:gd name="connsiteY57" fmla="*/ 1824483 h 2241949"/>
                <a:gd name="connsiteX58" fmla="*/ 425128 w 3407392"/>
                <a:gd name="connsiteY58" fmla="*/ 1850051 h 2241949"/>
                <a:gd name="connsiteX59" fmla="*/ 445052 w 3407392"/>
                <a:gd name="connsiteY59" fmla="*/ 2000605 h 2241949"/>
                <a:gd name="connsiteX60" fmla="*/ 608490 w 3407392"/>
                <a:gd name="connsiteY60" fmla="*/ 2068677 h 2241949"/>
                <a:gd name="connsiteX61" fmla="*/ 829108 w 3407392"/>
                <a:gd name="connsiteY61" fmla="*/ 2101218 h 2241949"/>
                <a:gd name="connsiteX62" fmla="*/ 1105247 w 3407392"/>
                <a:gd name="connsiteY62" fmla="*/ 2110383 h 2241949"/>
                <a:gd name="connsiteX63" fmla="*/ 1362391 w 3407392"/>
                <a:gd name="connsiteY63" fmla="*/ 2123201 h 2241949"/>
                <a:gd name="connsiteX64" fmla="*/ 1556312 w 3407392"/>
                <a:gd name="connsiteY64" fmla="*/ 2170685 h 2241949"/>
                <a:gd name="connsiteX65" fmla="*/ 2200170 w 3407392"/>
                <a:gd name="connsiteY65" fmla="*/ 2241346 h 2241949"/>
                <a:gd name="connsiteX66" fmla="*/ 2631710 w 3407392"/>
                <a:gd name="connsiteY66" fmla="*/ 2148039 h 2241949"/>
                <a:gd name="connsiteX67" fmla="*/ 2812947 w 3407392"/>
                <a:gd name="connsiteY67" fmla="*/ 2129111 h 2241949"/>
                <a:gd name="connsiteX68" fmla="*/ 3266270 w 3407392"/>
                <a:gd name="connsiteY68" fmla="*/ 2195855 h 2241949"/>
                <a:gd name="connsiteX69" fmla="*/ 3358250 w 3407392"/>
                <a:gd name="connsiteY69" fmla="*/ 1986260 h 2241949"/>
                <a:gd name="connsiteX70" fmla="*/ 3405667 w 3407392"/>
                <a:gd name="connsiteY70" fmla="*/ 1424089 h 2241949"/>
                <a:gd name="connsiteX71" fmla="*/ 3346230 w 3407392"/>
                <a:gd name="connsiteY71" fmla="*/ 1298306 h 2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407392" h="2241949">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5432" y="1452247"/>
                    <a:pt x="642559" y="1444743"/>
                  </a:cubicBezTo>
                  <a:cubicBezTo>
                    <a:pt x="609685" y="1437238"/>
                    <a:pt x="357190" y="1412799"/>
                    <a:pt x="312959" y="1397591"/>
                  </a:cubicBezTo>
                  <a:cubicBezTo>
                    <a:pt x="268730" y="1382449"/>
                    <a:pt x="107682" y="1342403"/>
                    <a:pt x="67503" y="1389422"/>
                  </a:cubicBezTo>
                  <a:cubicBezTo>
                    <a:pt x="27325" y="1436442"/>
                    <a:pt x="10987" y="1489703"/>
                    <a:pt x="52096" y="1550669"/>
                  </a:cubicBezTo>
                  <a:cubicBezTo>
                    <a:pt x="81184" y="1593770"/>
                    <a:pt x="266007" y="1656263"/>
                    <a:pt x="320530" y="1663568"/>
                  </a:cubicBezTo>
                  <a:cubicBezTo>
                    <a:pt x="375054" y="1670873"/>
                    <a:pt x="443856" y="1686214"/>
                    <a:pt x="443856" y="1686214"/>
                  </a:cubicBezTo>
                  <a:cubicBezTo>
                    <a:pt x="443856" y="1686214"/>
                    <a:pt x="620842" y="1722209"/>
                    <a:pt x="685261" y="1724666"/>
                  </a:cubicBezTo>
                  <a:cubicBezTo>
                    <a:pt x="749614" y="1727124"/>
                    <a:pt x="797696" y="1736620"/>
                    <a:pt x="806794" y="1737816"/>
                  </a:cubicBezTo>
                  <a:cubicBezTo>
                    <a:pt x="815892" y="1739011"/>
                    <a:pt x="915775" y="1752360"/>
                    <a:pt x="980592" y="1751762"/>
                  </a:cubicBezTo>
                  <a:cubicBezTo>
                    <a:pt x="1045410" y="1751165"/>
                    <a:pt x="1150340" y="1749770"/>
                    <a:pt x="1173717" y="1759067"/>
                  </a:cubicBezTo>
                  <a:cubicBezTo>
                    <a:pt x="1185405" y="1763716"/>
                    <a:pt x="1208383" y="1822225"/>
                    <a:pt x="1208383" y="1822225"/>
                  </a:cubicBezTo>
                  <a:cubicBezTo>
                    <a:pt x="1208383" y="1822225"/>
                    <a:pt x="1114345" y="1834312"/>
                    <a:pt x="1073369" y="1841152"/>
                  </a:cubicBezTo>
                  <a:cubicBezTo>
                    <a:pt x="1032393" y="1847992"/>
                    <a:pt x="942605" y="1851379"/>
                    <a:pt x="927065" y="1852442"/>
                  </a:cubicBezTo>
                  <a:cubicBezTo>
                    <a:pt x="911524" y="1853504"/>
                    <a:pt x="708306" y="1829397"/>
                    <a:pt x="671979" y="1824483"/>
                  </a:cubicBezTo>
                  <a:cubicBezTo>
                    <a:pt x="635652" y="1819635"/>
                    <a:pt x="449767" y="1804028"/>
                    <a:pt x="425128" y="1850051"/>
                  </a:cubicBezTo>
                  <a:cubicBezTo>
                    <a:pt x="390860" y="1914071"/>
                    <a:pt x="401087" y="1960825"/>
                    <a:pt x="445052" y="2000605"/>
                  </a:cubicBezTo>
                  <a:cubicBezTo>
                    <a:pt x="489016" y="2040386"/>
                    <a:pt x="588566" y="2056789"/>
                    <a:pt x="608490" y="2068677"/>
                  </a:cubicBezTo>
                  <a:cubicBezTo>
                    <a:pt x="628480" y="2080565"/>
                    <a:pt x="829108" y="2101218"/>
                    <a:pt x="829108" y="2101218"/>
                  </a:cubicBezTo>
                  <a:cubicBezTo>
                    <a:pt x="886620" y="2108922"/>
                    <a:pt x="1083198" y="2113638"/>
                    <a:pt x="1105247" y="2110383"/>
                  </a:cubicBezTo>
                  <a:cubicBezTo>
                    <a:pt x="1127229" y="2107129"/>
                    <a:pt x="1314376" y="2113704"/>
                    <a:pt x="1362391" y="2123201"/>
                  </a:cubicBezTo>
                  <a:cubicBezTo>
                    <a:pt x="1410406" y="2132698"/>
                    <a:pt x="1514340" y="2161985"/>
                    <a:pt x="1556312" y="2170685"/>
                  </a:cubicBezTo>
                  <a:cubicBezTo>
                    <a:pt x="1598284" y="2179385"/>
                    <a:pt x="2051209" y="2249117"/>
                    <a:pt x="2200170" y="2241346"/>
                  </a:cubicBezTo>
                  <a:cubicBezTo>
                    <a:pt x="2349130" y="2233576"/>
                    <a:pt x="2574796" y="2158930"/>
                    <a:pt x="2631710" y="2148039"/>
                  </a:cubicBezTo>
                  <a:cubicBezTo>
                    <a:pt x="2688625" y="2137147"/>
                    <a:pt x="2742152" y="2128912"/>
                    <a:pt x="2812947" y="2129111"/>
                  </a:cubicBezTo>
                  <a:cubicBezTo>
                    <a:pt x="2883808" y="2129310"/>
                    <a:pt x="3266270" y="2195855"/>
                    <a:pt x="3266270" y="2195855"/>
                  </a:cubicBezTo>
                  <a:cubicBezTo>
                    <a:pt x="3266270" y="2195855"/>
                    <a:pt x="3315016" y="2153816"/>
                    <a:pt x="3358250" y="1986260"/>
                  </a:cubicBezTo>
                  <a:cubicBezTo>
                    <a:pt x="3401417" y="1818705"/>
                    <a:pt x="3412109" y="1523905"/>
                    <a:pt x="3405667" y="1424089"/>
                  </a:cubicBezTo>
                  <a:cubicBezTo>
                    <a:pt x="3396636" y="1284227"/>
                    <a:pt x="3346230" y="1298306"/>
                    <a:pt x="3346230" y="1298306"/>
                  </a:cubicBezTo>
                  <a:close/>
                </a:path>
              </a:pathLst>
            </a:custGeom>
            <a:solidFill>
              <a:srgbClr val="FDE2D2"/>
            </a:solidFill>
            <a:ln w="664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5D004F-3967-13AA-D980-FB3DB299CFA5}"/>
                </a:ext>
              </a:extLst>
            </p:cNvPr>
            <p:cNvSpPr/>
            <p:nvPr/>
          </p:nvSpPr>
          <p:spPr>
            <a:xfrm>
              <a:off x="8614554" y="3473016"/>
              <a:ext cx="324671" cy="869589"/>
            </a:xfrm>
            <a:custGeom>
              <a:avLst/>
              <a:gdLst>
                <a:gd name="connsiteX0" fmla="*/ 314511 w 324671"/>
                <a:gd name="connsiteY0" fmla="*/ 869457 h 869589"/>
                <a:gd name="connsiteX1" fmla="*/ 259455 w 324671"/>
                <a:gd name="connsiteY1" fmla="*/ 839107 h 869589"/>
                <a:gd name="connsiteX2" fmla="*/ 210510 w 324671"/>
                <a:gd name="connsiteY2" fmla="*/ 800854 h 869589"/>
                <a:gd name="connsiteX3" fmla="*/ 166745 w 324671"/>
                <a:gd name="connsiteY3" fmla="*/ 756823 h 869589"/>
                <a:gd name="connsiteX4" fmla="*/ 146889 w 324671"/>
                <a:gd name="connsiteY4" fmla="*/ 732915 h 869589"/>
                <a:gd name="connsiteX5" fmla="*/ 137325 w 324671"/>
                <a:gd name="connsiteY5" fmla="*/ 720629 h 869589"/>
                <a:gd name="connsiteX6" fmla="*/ 128293 w 324671"/>
                <a:gd name="connsiteY6" fmla="*/ 708011 h 869589"/>
                <a:gd name="connsiteX7" fmla="*/ 26950 w 324671"/>
                <a:gd name="connsiteY7" fmla="*/ 483275 h 869589"/>
                <a:gd name="connsiteX8" fmla="*/ 119 w 324671"/>
                <a:gd name="connsiteY8" fmla="*/ 240210 h 869589"/>
                <a:gd name="connsiteX9" fmla="*/ 1049 w 324671"/>
                <a:gd name="connsiteY9" fmla="*/ 209793 h 869589"/>
                <a:gd name="connsiteX10" fmla="*/ 2643 w 324671"/>
                <a:gd name="connsiteY10" fmla="*/ 179443 h 869589"/>
                <a:gd name="connsiteX11" fmla="*/ 8620 w 324671"/>
                <a:gd name="connsiteY11" fmla="*/ 119075 h 869589"/>
                <a:gd name="connsiteX12" fmla="*/ 26485 w 324671"/>
                <a:gd name="connsiteY12" fmla="*/ 0 h 869589"/>
                <a:gd name="connsiteX13" fmla="*/ 40896 w 324671"/>
                <a:gd name="connsiteY13" fmla="*/ 1395 h 869589"/>
                <a:gd name="connsiteX14" fmla="*/ 38638 w 324671"/>
                <a:gd name="connsiteY14" fmla="*/ 121201 h 869589"/>
                <a:gd name="connsiteX15" fmla="*/ 38239 w 324671"/>
                <a:gd name="connsiteY15" fmla="*/ 180506 h 869589"/>
                <a:gd name="connsiteX16" fmla="*/ 40166 w 324671"/>
                <a:gd name="connsiteY16" fmla="*/ 239546 h 869589"/>
                <a:gd name="connsiteX17" fmla="*/ 42025 w 324671"/>
                <a:gd name="connsiteY17" fmla="*/ 268966 h 869589"/>
                <a:gd name="connsiteX18" fmla="*/ 44548 w 324671"/>
                <a:gd name="connsiteY18" fmla="*/ 298253 h 869589"/>
                <a:gd name="connsiteX19" fmla="*/ 51389 w 324671"/>
                <a:gd name="connsiteY19" fmla="*/ 356496 h 869589"/>
                <a:gd name="connsiteX20" fmla="*/ 74832 w 324671"/>
                <a:gd name="connsiteY20" fmla="*/ 470790 h 869589"/>
                <a:gd name="connsiteX21" fmla="*/ 166281 w 324671"/>
                <a:gd name="connsiteY21" fmla="*/ 682509 h 869589"/>
                <a:gd name="connsiteX22" fmla="*/ 174051 w 324671"/>
                <a:gd name="connsiteY22" fmla="*/ 694662 h 869589"/>
                <a:gd name="connsiteX23" fmla="*/ 182352 w 324671"/>
                <a:gd name="connsiteY23" fmla="*/ 706483 h 869589"/>
                <a:gd name="connsiteX24" fmla="*/ 199553 w 324671"/>
                <a:gd name="connsiteY24" fmla="*/ 729661 h 869589"/>
                <a:gd name="connsiteX25" fmla="*/ 237075 w 324671"/>
                <a:gd name="connsiteY25" fmla="*/ 773559 h 869589"/>
                <a:gd name="connsiteX26" fmla="*/ 278848 w 324671"/>
                <a:gd name="connsiteY26" fmla="*/ 813538 h 869589"/>
                <a:gd name="connsiteX27" fmla="*/ 301427 w 324671"/>
                <a:gd name="connsiteY27" fmla="*/ 831602 h 869589"/>
                <a:gd name="connsiteX28" fmla="*/ 324671 w 324671"/>
                <a:gd name="connsiteY28" fmla="*/ 847674 h 869589"/>
                <a:gd name="connsiteX29" fmla="*/ 314511 w 324671"/>
                <a:gd name="connsiteY29" fmla="*/ 869589 h 86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671" h="869589">
                  <a:moveTo>
                    <a:pt x="314511" y="869457"/>
                  </a:moveTo>
                  <a:cubicBezTo>
                    <a:pt x="294189" y="861089"/>
                    <a:pt x="276856" y="850662"/>
                    <a:pt x="259455" y="839107"/>
                  </a:cubicBezTo>
                  <a:cubicBezTo>
                    <a:pt x="242255" y="827551"/>
                    <a:pt x="226051" y="814534"/>
                    <a:pt x="210510" y="800854"/>
                  </a:cubicBezTo>
                  <a:cubicBezTo>
                    <a:pt x="195037" y="787107"/>
                    <a:pt x="180625" y="772164"/>
                    <a:pt x="166745" y="756823"/>
                  </a:cubicBezTo>
                  <a:cubicBezTo>
                    <a:pt x="159971" y="748987"/>
                    <a:pt x="153197" y="741150"/>
                    <a:pt x="146889" y="732915"/>
                  </a:cubicBezTo>
                  <a:lnTo>
                    <a:pt x="137325" y="720629"/>
                  </a:lnTo>
                  <a:lnTo>
                    <a:pt x="128293" y="708011"/>
                  </a:lnTo>
                  <a:cubicBezTo>
                    <a:pt x="80145" y="640404"/>
                    <a:pt x="47338" y="562836"/>
                    <a:pt x="26950" y="483275"/>
                  </a:cubicBezTo>
                  <a:cubicBezTo>
                    <a:pt x="6628" y="403515"/>
                    <a:pt x="-1076" y="321364"/>
                    <a:pt x="119" y="240210"/>
                  </a:cubicBezTo>
                  <a:cubicBezTo>
                    <a:pt x="-13" y="230049"/>
                    <a:pt x="584" y="219888"/>
                    <a:pt x="1049" y="209793"/>
                  </a:cubicBezTo>
                  <a:lnTo>
                    <a:pt x="2643" y="179443"/>
                  </a:lnTo>
                  <a:cubicBezTo>
                    <a:pt x="4569" y="159254"/>
                    <a:pt x="6163" y="139065"/>
                    <a:pt x="8620" y="119075"/>
                  </a:cubicBezTo>
                  <a:cubicBezTo>
                    <a:pt x="14198" y="79295"/>
                    <a:pt x="19711" y="39515"/>
                    <a:pt x="26485" y="0"/>
                  </a:cubicBezTo>
                  <a:lnTo>
                    <a:pt x="40896" y="1395"/>
                  </a:lnTo>
                  <a:cubicBezTo>
                    <a:pt x="40896" y="41441"/>
                    <a:pt x="39767" y="81354"/>
                    <a:pt x="38638" y="121201"/>
                  </a:cubicBezTo>
                  <a:cubicBezTo>
                    <a:pt x="38306" y="141058"/>
                    <a:pt x="38306" y="160782"/>
                    <a:pt x="38239" y="180506"/>
                  </a:cubicBezTo>
                  <a:cubicBezTo>
                    <a:pt x="39169" y="200230"/>
                    <a:pt x="38837" y="219954"/>
                    <a:pt x="40166" y="239546"/>
                  </a:cubicBezTo>
                  <a:lnTo>
                    <a:pt x="42025" y="268966"/>
                  </a:lnTo>
                  <a:cubicBezTo>
                    <a:pt x="42490" y="278795"/>
                    <a:pt x="43818" y="288491"/>
                    <a:pt x="44548" y="298253"/>
                  </a:cubicBezTo>
                  <a:cubicBezTo>
                    <a:pt x="46010" y="317778"/>
                    <a:pt x="48799" y="337170"/>
                    <a:pt x="51389" y="356496"/>
                  </a:cubicBezTo>
                  <a:cubicBezTo>
                    <a:pt x="57565" y="395014"/>
                    <a:pt x="64405" y="433400"/>
                    <a:pt x="74832" y="470790"/>
                  </a:cubicBezTo>
                  <a:cubicBezTo>
                    <a:pt x="95154" y="545569"/>
                    <a:pt x="124840" y="617559"/>
                    <a:pt x="166281" y="682509"/>
                  </a:cubicBezTo>
                  <a:lnTo>
                    <a:pt x="174051" y="694662"/>
                  </a:lnTo>
                  <a:lnTo>
                    <a:pt x="182352" y="706483"/>
                  </a:lnTo>
                  <a:cubicBezTo>
                    <a:pt x="187731" y="714453"/>
                    <a:pt x="193775" y="721957"/>
                    <a:pt x="199553" y="729661"/>
                  </a:cubicBezTo>
                  <a:cubicBezTo>
                    <a:pt x="211307" y="744869"/>
                    <a:pt x="223660" y="759745"/>
                    <a:pt x="237075" y="773559"/>
                  </a:cubicBezTo>
                  <a:cubicBezTo>
                    <a:pt x="250225" y="787638"/>
                    <a:pt x="264171" y="801053"/>
                    <a:pt x="278848" y="813538"/>
                  </a:cubicBezTo>
                  <a:cubicBezTo>
                    <a:pt x="286219" y="819781"/>
                    <a:pt x="293657" y="825891"/>
                    <a:pt x="301427" y="831602"/>
                  </a:cubicBezTo>
                  <a:cubicBezTo>
                    <a:pt x="308932" y="837380"/>
                    <a:pt x="317233" y="843025"/>
                    <a:pt x="324671" y="847674"/>
                  </a:cubicBezTo>
                  <a:lnTo>
                    <a:pt x="314511" y="869589"/>
                  </a:lnTo>
                  <a:close/>
                </a:path>
              </a:pathLst>
            </a:custGeom>
            <a:solidFill>
              <a:srgbClr val="FFF154"/>
            </a:solidFill>
            <a:ln w="664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69C86E1-F8F6-B444-2AE3-60C3605E02B3}"/>
                </a:ext>
              </a:extLst>
            </p:cNvPr>
            <p:cNvSpPr/>
            <p:nvPr/>
          </p:nvSpPr>
          <p:spPr>
            <a:xfrm>
              <a:off x="8239921" y="3570109"/>
              <a:ext cx="327068" cy="1163857"/>
            </a:xfrm>
            <a:custGeom>
              <a:avLst/>
              <a:gdLst>
                <a:gd name="connsiteX0" fmla="*/ 113822 w 327068"/>
                <a:gd name="connsiteY0" fmla="*/ 15540 h 1163857"/>
                <a:gd name="connsiteX1" fmla="*/ 95227 w 327068"/>
                <a:gd name="connsiteY1" fmla="*/ 46621 h 1163857"/>
                <a:gd name="connsiteX2" fmla="*/ 86926 w 327068"/>
                <a:gd name="connsiteY2" fmla="*/ 63091 h 1163857"/>
                <a:gd name="connsiteX3" fmla="*/ 79421 w 327068"/>
                <a:gd name="connsiteY3" fmla="*/ 79893 h 1163857"/>
                <a:gd name="connsiteX4" fmla="*/ 56642 w 327068"/>
                <a:gd name="connsiteY4" fmla="*/ 149625 h 1163857"/>
                <a:gd name="connsiteX5" fmla="*/ 49403 w 327068"/>
                <a:gd name="connsiteY5" fmla="*/ 185420 h 1163857"/>
                <a:gd name="connsiteX6" fmla="*/ 47212 w 327068"/>
                <a:gd name="connsiteY6" fmla="*/ 203551 h 1163857"/>
                <a:gd name="connsiteX7" fmla="*/ 45618 w 327068"/>
                <a:gd name="connsiteY7" fmla="*/ 221681 h 1163857"/>
                <a:gd name="connsiteX8" fmla="*/ 44622 w 327068"/>
                <a:gd name="connsiteY8" fmla="*/ 239878 h 1163857"/>
                <a:gd name="connsiteX9" fmla="*/ 44622 w 327068"/>
                <a:gd name="connsiteY9" fmla="*/ 258074 h 1163857"/>
                <a:gd name="connsiteX10" fmla="*/ 45020 w 327068"/>
                <a:gd name="connsiteY10" fmla="*/ 276271 h 1163857"/>
                <a:gd name="connsiteX11" fmla="*/ 46548 w 327068"/>
                <a:gd name="connsiteY11" fmla="*/ 294401 h 1163857"/>
                <a:gd name="connsiteX12" fmla="*/ 73843 w 327068"/>
                <a:gd name="connsiteY12" fmla="*/ 440639 h 1163857"/>
                <a:gd name="connsiteX13" fmla="*/ 116877 w 327068"/>
                <a:gd name="connsiteY13" fmla="*/ 585216 h 1163857"/>
                <a:gd name="connsiteX14" fmla="*/ 225792 w 327068"/>
                <a:gd name="connsiteY14" fmla="*/ 868992 h 1163857"/>
                <a:gd name="connsiteX15" fmla="*/ 327069 w 327068"/>
                <a:gd name="connsiteY15" fmla="*/ 1158877 h 1163857"/>
                <a:gd name="connsiteX16" fmla="*/ 313455 w 327068"/>
                <a:gd name="connsiteY16" fmla="*/ 1163858 h 1163857"/>
                <a:gd name="connsiteX17" fmla="*/ 189066 w 327068"/>
                <a:gd name="connsiteY17" fmla="*/ 884997 h 1163857"/>
                <a:gd name="connsiteX18" fmla="*/ 156458 w 327068"/>
                <a:gd name="connsiteY18" fmla="*/ 815664 h 1163857"/>
                <a:gd name="connsiteX19" fmla="*/ 125511 w 327068"/>
                <a:gd name="connsiteY19" fmla="*/ 745135 h 1163857"/>
                <a:gd name="connsiteX20" fmla="*/ 69991 w 327068"/>
                <a:gd name="connsiteY20" fmla="*/ 601155 h 1163857"/>
                <a:gd name="connsiteX21" fmla="*/ 724 w 327068"/>
                <a:gd name="connsiteY21" fmla="*/ 297722 h 1163857"/>
                <a:gd name="connsiteX22" fmla="*/ 19784 w 327068"/>
                <a:gd name="connsiteY22" fmla="*/ 139464 h 1163857"/>
                <a:gd name="connsiteX23" fmla="*/ 50333 w 327068"/>
                <a:gd name="connsiteY23" fmla="*/ 66013 h 1163857"/>
                <a:gd name="connsiteX24" fmla="*/ 60095 w 327068"/>
                <a:gd name="connsiteY24" fmla="*/ 48746 h 1163857"/>
                <a:gd name="connsiteX25" fmla="*/ 70655 w 327068"/>
                <a:gd name="connsiteY25" fmla="*/ 31944 h 1163857"/>
                <a:gd name="connsiteX26" fmla="*/ 95360 w 327068"/>
                <a:gd name="connsiteY26" fmla="*/ 0 h 1163857"/>
                <a:gd name="connsiteX27" fmla="*/ 113756 w 327068"/>
                <a:gd name="connsiteY27" fmla="*/ 15607 h 116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7068" h="1163857">
                  <a:moveTo>
                    <a:pt x="113822" y="15540"/>
                  </a:moveTo>
                  <a:cubicBezTo>
                    <a:pt x="107314" y="24838"/>
                    <a:pt x="100872" y="35862"/>
                    <a:pt x="95227" y="46621"/>
                  </a:cubicBezTo>
                  <a:cubicBezTo>
                    <a:pt x="92372" y="52067"/>
                    <a:pt x="89582" y="57512"/>
                    <a:pt x="86926" y="63091"/>
                  </a:cubicBezTo>
                  <a:cubicBezTo>
                    <a:pt x="84402" y="68736"/>
                    <a:pt x="81745" y="74248"/>
                    <a:pt x="79421" y="79893"/>
                  </a:cubicBezTo>
                  <a:cubicBezTo>
                    <a:pt x="69792" y="102473"/>
                    <a:pt x="62154" y="125849"/>
                    <a:pt x="56642" y="149625"/>
                  </a:cubicBezTo>
                  <a:cubicBezTo>
                    <a:pt x="53388" y="161380"/>
                    <a:pt x="51661" y="173466"/>
                    <a:pt x="49403" y="185420"/>
                  </a:cubicBezTo>
                  <a:cubicBezTo>
                    <a:pt x="48473" y="191464"/>
                    <a:pt x="47942" y="197507"/>
                    <a:pt x="47212" y="203551"/>
                  </a:cubicBezTo>
                  <a:cubicBezTo>
                    <a:pt x="46481" y="209594"/>
                    <a:pt x="45684" y="215571"/>
                    <a:pt x="45618" y="221681"/>
                  </a:cubicBezTo>
                  <a:lnTo>
                    <a:pt x="44622" y="239878"/>
                  </a:lnTo>
                  <a:cubicBezTo>
                    <a:pt x="44157" y="245921"/>
                    <a:pt x="44622" y="252031"/>
                    <a:pt x="44622" y="258074"/>
                  </a:cubicBezTo>
                  <a:cubicBezTo>
                    <a:pt x="44754" y="264118"/>
                    <a:pt x="44622" y="270161"/>
                    <a:pt x="45020" y="276271"/>
                  </a:cubicBezTo>
                  <a:lnTo>
                    <a:pt x="46548" y="294401"/>
                  </a:lnTo>
                  <a:cubicBezTo>
                    <a:pt x="51395" y="343014"/>
                    <a:pt x="61291" y="392292"/>
                    <a:pt x="73843" y="440639"/>
                  </a:cubicBezTo>
                  <a:cubicBezTo>
                    <a:pt x="85929" y="489252"/>
                    <a:pt x="100938" y="537334"/>
                    <a:pt x="116877" y="585216"/>
                  </a:cubicBezTo>
                  <a:cubicBezTo>
                    <a:pt x="148821" y="681114"/>
                    <a:pt x="186343" y="774821"/>
                    <a:pt x="225792" y="868992"/>
                  </a:cubicBezTo>
                  <a:cubicBezTo>
                    <a:pt x="264178" y="964359"/>
                    <a:pt x="297516" y="1060854"/>
                    <a:pt x="327069" y="1158877"/>
                  </a:cubicBezTo>
                  <a:lnTo>
                    <a:pt x="313455" y="1163858"/>
                  </a:lnTo>
                  <a:cubicBezTo>
                    <a:pt x="271881" y="1070683"/>
                    <a:pt x="231769" y="976844"/>
                    <a:pt x="189066" y="884997"/>
                  </a:cubicBezTo>
                  <a:cubicBezTo>
                    <a:pt x="178374" y="862284"/>
                    <a:pt x="166885" y="839040"/>
                    <a:pt x="156458" y="815664"/>
                  </a:cubicBezTo>
                  <a:cubicBezTo>
                    <a:pt x="145899" y="792287"/>
                    <a:pt x="135539" y="768777"/>
                    <a:pt x="125511" y="745135"/>
                  </a:cubicBezTo>
                  <a:cubicBezTo>
                    <a:pt x="105388" y="697850"/>
                    <a:pt x="87191" y="649768"/>
                    <a:pt x="69991" y="601155"/>
                  </a:cubicBezTo>
                  <a:cubicBezTo>
                    <a:pt x="36918" y="503597"/>
                    <a:pt x="7963" y="403648"/>
                    <a:pt x="724" y="297722"/>
                  </a:cubicBezTo>
                  <a:cubicBezTo>
                    <a:pt x="-2199" y="244327"/>
                    <a:pt x="3646" y="190269"/>
                    <a:pt x="19784" y="139464"/>
                  </a:cubicBezTo>
                  <a:cubicBezTo>
                    <a:pt x="27753" y="114095"/>
                    <a:pt x="37781" y="89390"/>
                    <a:pt x="50333" y="66013"/>
                  </a:cubicBezTo>
                  <a:cubicBezTo>
                    <a:pt x="53388" y="60169"/>
                    <a:pt x="56841" y="54457"/>
                    <a:pt x="60095" y="48746"/>
                  </a:cubicBezTo>
                  <a:cubicBezTo>
                    <a:pt x="63482" y="43101"/>
                    <a:pt x="67069" y="37523"/>
                    <a:pt x="70655" y="31944"/>
                  </a:cubicBezTo>
                  <a:cubicBezTo>
                    <a:pt x="78292" y="20920"/>
                    <a:pt x="85863" y="10626"/>
                    <a:pt x="95360" y="0"/>
                  </a:cubicBezTo>
                  <a:lnTo>
                    <a:pt x="113756" y="15607"/>
                  </a:lnTo>
                  <a:close/>
                </a:path>
              </a:pathLst>
            </a:custGeom>
            <a:solidFill>
              <a:srgbClr val="FFF154"/>
            </a:solidFill>
            <a:ln w="664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9F20C19-C724-52D5-566E-3FEE404AF884}"/>
                </a:ext>
              </a:extLst>
            </p:cNvPr>
            <p:cNvSpPr/>
            <p:nvPr/>
          </p:nvSpPr>
          <p:spPr>
            <a:xfrm>
              <a:off x="8024459" y="3561941"/>
              <a:ext cx="112186" cy="1091602"/>
            </a:xfrm>
            <a:custGeom>
              <a:avLst/>
              <a:gdLst>
                <a:gd name="connsiteX0" fmla="*/ 112186 w 112186"/>
                <a:gd name="connsiteY0" fmla="*/ 10227 h 1091602"/>
                <a:gd name="connsiteX1" fmla="*/ 51354 w 112186"/>
                <a:gd name="connsiteY1" fmla="*/ 271755 h 1091602"/>
                <a:gd name="connsiteX2" fmla="*/ 49892 w 112186"/>
                <a:gd name="connsiteY2" fmla="*/ 288291 h 1091602"/>
                <a:gd name="connsiteX3" fmla="*/ 49095 w 112186"/>
                <a:gd name="connsiteY3" fmla="*/ 304828 h 1091602"/>
                <a:gd name="connsiteX4" fmla="*/ 48299 w 112186"/>
                <a:gd name="connsiteY4" fmla="*/ 321364 h 1091602"/>
                <a:gd name="connsiteX5" fmla="*/ 48299 w 112186"/>
                <a:gd name="connsiteY5" fmla="*/ 337834 h 1091602"/>
                <a:gd name="connsiteX6" fmla="*/ 48431 w 112186"/>
                <a:gd name="connsiteY6" fmla="*/ 354238 h 1091602"/>
                <a:gd name="connsiteX7" fmla="*/ 49494 w 112186"/>
                <a:gd name="connsiteY7" fmla="*/ 370508 h 1091602"/>
                <a:gd name="connsiteX8" fmla="*/ 50689 w 112186"/>
                <a:gd name="connsiteY8" fmla="*/ 386779 h 1091602"/>
                <a:gd name="connsiteX9" fmla="*/ 52349 w 112186"/>
                <a:gd name="connsiteY9" fmla="*/ 403980 h 1091602"/>
                <a:gd name="connsiteX10" fmla="*/ 59323 w 112186"/>
                <a:gd name="connsiteY10" fmla="*/ 542580 h 1091602"/>
                <a:gd name="connsiteX11" fmla="*/ 62444 w 112186"/>
                <a:gd name="connsiteY11" fmla="*/ 816992 h 1091602"/>
                <a:gd name="connsiteX12" fmla="*/ 67292 w 112186"/>
                <a:gd name="connsiteY12" fmla="*/ 953201 h 1091602"/>
                <a:gd name="connsiteX13" fmla="*/ 73734 w 112186"/>
                <a:gd name="connsiteY13" fmla="*/ 1020542 h 1091602"/>
                <a:gd name="connsiteX14" fmla="*/ 87946 w 112186"/>
                <a:gd name="connsiteY14" fmla="*/ 1085625 h 1091602"/>
                <a:gd name="connsiteX15" fmla="*/ 74730 w 112186"/>
                <a:gd name="connsiteY15" fmla="*/ 1091602 h 1091602"/>
                <a:gd name="connsiteX16" fmla="*/ 50955 w 112186"/>
                <a:gd name="connsiteY16" fmla="*/ 1024992 h 1091602"/>
                <a:gd name="connsiteX17" fmla="*/ 37340 w 112186"/>
                <a:gd name="connsiteY17" fmla="*/ 956522 h 1091602"/>
                <a:gd name="connsiteX18" fmla="*/ 22398 w 112186"/>
                <a:gd name="connsiteY18" fmla="*/ 818785 h 1091602"/>
                <a:gd name="connsiteX19" fmla="*/ 9847 w 112186"/>
                <a:gd name="connsiteY19" fmla="*/ 543975 h 1091602"/>
                <a:gd name="connsiteX20" fmla="*/ 2939 w 112186"/>
                <a:gd name="connsiteY20" fmla="*/ 408230 h 1091602"/>
                <a:gd name="connsiteX21" fmla="*/ 1678 w 112186"/>
                <a:gd name="connsiteY21" fmla="*/ 391229 h 1091602"/>
                <a:gd name="connsiteX22" fmla="*/ 748 w 112186"/>
                <a:gd name="connsiteY22" fmla="*/ 373231 h 1091602"/>
                <a:gd name="connsiteX23" fmla="*/ 17 w 112186"/>
                <a:gd name="connsiteY23" fmla="*/ 355234 h 1091602"/>
                <a:gd name="connsiteX24" fmla="*/ 283 w 112186"/>
                <a:gd name="connsiteY24" fmla="*/ 337303 h 1091602"/>
                <a:gd name="connsiteX25" fmla="*/ 682 w 112186"/>
                <a:gd name="connsiteY25" fmla="*/ 319438 h 1091602"/>
                <a:gd name="connsiteX26" fmla="*/ 1944 w 112186"/>
                <a:gd name="connsiteY26" fmla="*/ 301640 h 1091602"/>
                <a:gd name="connsiteX27" fmla="*/ 3471 w 112186"/>
                <a:gd name="connsiteY27" fmla="*/ 283908 h 1091602"/>
                <a:gd name="connsiteX28" fmla="*/ 5862 w 112186"/>
                <a:gd name="connsiteY28" fmla="*/ 266309 h 1091602"/>
                <a:gd name="connsiteX29" fmla="*/ 8319 w 112186"/>
                <a:gd name="connsiteY29" fmla="*/ 248777 h 1091602"/>
                <a:gd name="connsiteX30" fmla="*/ 11440 w 112186"/>
                <a:gd name="connsiteY30" fmla="*/ 231377 h 1091602"/>
                <a:gd name="connsiteX31" fmla="*/ 18546 w 112186"/>
                <a:gd name="connsiteY31" fmla="*/ 196909 h 1091602"/>
                <a:gd name="connsiteX32" fmla="*/ 37141 w 112186"/>
                <a:gd name="connsiteY32" fmla="*/ 129303 h 1091602"/>
                <a:gd name="connsiteX33" fmla="*/ 60983 w 112186"/>
                <a:gd name="connsiteY33" fmla="*/ 63622 h 1091602"/>
                <a:gd name="connsiteX34" fmla="*/ 90204 w 112186"/>
                <a:gd name="connsiteY34" fmla="*/ 0 h 1091602"/>
                <a:gd name="connsiteX35" fmla="*/ 112120 w 112186"/>
                <a:gd name="connsiteY35" fmla="*/ 10094 h 10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2186" h="1091602">
                  <a:moveTo>
                    <a:pt x="112186" y="10227"/>
                  </a:moveTo>
                  <a:cubicBezTo>
                    <a:pt x="82500" y="95035"/>
                    <a:pt x="60120" y="183627"/>
                    <a:pt x="51354" y="271755"/>
                  </a:cubicBezTo>
                  <a:lnTo>
                    <a:pt x="49892" y="288291"/>
                  </a:lnTo>
                  <a:cubicBezTo>
                    <a:pt x="49427" y="293803"/>
                    <a:pt x="49427" y="299316"/>
                    <a:pt x="49095" y="304828"/>
                  </a:cubicBezTo>
                  <a:lnTo>
                    <a:pt x="48299" y="321364"/>
                  </a:lnTo>
                  <a:cubicBezTo>
                    <a:pt x="48033" y="326876"/>
                    <a:pt x="48299" y="332322"/>
                    <a:pt x="48299" y="337834"/>
                  </a:cubicBezTo>
                  <a:lnTo>
                    <a:pt x="48431" y="354238"/>
                  </a:lnTo>
                  <a:cubicBezTo>
                    <a:pt x="48431" y="359750"/>
                    <a:pt x="49162" y="365129"/>
                    <a:pt x="49494" y="370508"/>
                  </a:cubicBezTo>
                  <a:lnTo>
                    <a:pt x="50689" y="386779"/>
                  </a:lnTo>
                  <a:cubicBezTo>
                    <a:pt x="51021" y="392092"/>
                    <a:pt x="51885" y="398269"/>
                    <a:pt x="52349" y="403980"/>
                  </a:cubicBezTo>
                  <a:cubicBezTo>
                    <a:pt x="56268" y="450601"/>
                    <a:pt x="58260" y="496624"/>
                    <a:pt x="59323" y="542580"/>
                  </a:cubicBezTo>
                  <a:cubicBezTo>
                    <a:pt x="61315" y="634493"/>
                    <a:pt x="61182" y="725875"/>
                    <a:pt x="62444" y="816992"/>
                  </a:cubicBezTo>
                  <a:cubicBezTo>
                    <a:pt x="63374" y="862550"/>
                    <a:pt x="64303" y="908041"/>
                    <a:pt x="67292" y="953201"/>
                  </a:cubicBezTo>
                  <a:cubicBezTo>
                    <a:pt x="68687" y="975781"/>
                    <a:pt x="70812" y="998295"/>
                    <a:pt x="73734" y="1020542"/>
                  </a:cubicBezTo>
                  <a:cubicBezTo>
                    <a:pt x="76855" y="1042724"/>
                    <a:pt x="80707" y="1064905"/>
                    <a:pt x="87946" y="1085625"/>
                  </a:cubicBezTo>
                  <a:lnTo>
                    <a:pt x="74730" y="1091602"/>
                  </a:lnTo>
                  <a:cubicBezTo>
                    <a:pt x="63706" y="1070284"/>
                    <a:pt x="56666" y="1047638"/>
                    <a:pt x="50955" y="1024992"/>
                  </a:cubicBezTo>
                  <a:cubicBezTo>
                    <a:pt x="45177" y="1002346"/>
                    <a:pt x="41126" y="979434"/>
                    <a:pt x="37340" y="956522"/>
                  </a:cubicBezTo>
                  <a:cubicBezTo>
                    <a:pt x="30434" y="910698"/>
                    <a:pt x="25718" y="864741"/>
                    <a:pt x="22398" y="818785"/>
                  </a:cubicBezTo>
                  <a:cubicBezTo>
                    <a:pt x="15425" y="726938"/>
                    <a:pt x="13233" y="635158"/>
                    <a:pt x="9847" y="543975"/>
                  </a:cubicBezTo>
                  <a:cubicBezTo>
                    <a:pt x="8120" y="498417"/>
                    <a:pt x="6791" y="452859"/>
                    <a:pt x="2939" y="408230"/>
                  </a:cubicBezTo>
                  <a:cubicBezTo>
                    <a:pt x="2475" y="402519"/>
                    <a:pt x="1944" y="397339"/>
                    <a:pt x="1678" y="391229"/>
                  </a:cubicBezTo>
                  <a:lnTo>
                    <a:pt x="748" y="373231"/>
                  </a:lnTo>
                  <a:cubicBezTo>
                    <a:pt x="549" y="367254"/>
                    <a:pt x="-115" y="361211"/>
                    <a:pt x="17" y="355234"/>
                  </a:cubicBezTo>
                  <a:lnTo>
                    <a:pt x="283" y="337303"/>
                  </a:lnTo>
                  <a:cubicBezTo>
                    <a:pt x="416" y="331326"/>
                    <a:pt x="283" y="325349"/>
                    <a:pt x="682" y="319438"/>
                  </a:cubicBezTo>
                  <a:lnTo>
                    <a:pt x="1944" y="301640"/>
                  </a:lnTo>
                  <a:cubicBezTo>
                    <a:pt x="2408" y="295729"/>
                    <a:pt x="2740" y="289753"/>
                    <a:pt x="3471" y="283908"/>
                  </a:cubicBezTo>
                  <a:lnTo>
                    <a:pt x="5862" y="266309"/>
                  </a:lnTo>
                  <a:cubicBezTo>
                    <a:pt x="6725" y="260465"/>
                    <a:pt x="7323" y="254554"/>
                    <a:pt x="8319" y="248777"/>
                  </a:cubicBezTo>
                  <a:lnTo>
                    <a:pt x="11440" y="231377"/>
                  </a:lnTo>
                  <a:cubicBezTo>
                    <a:pt x="13366" y="219755"/>
                    <a:pt x="15890" y="208266"/>
                    <a:pt x="18546" y="196909"/>
                  </a:cubicBezTo>
                  <a:cubicBezTo>
                    <a:pt x="23793" y="174064"/>
                    <a:pt x="30301" y="151551"/>
                    <a:pt x="37141" y="129303"/>
                  </a:cubicBezTo>
                  <a:cubicBezTo>
                    <a:pt x="44447" y="107121"/>
                    <a:pt x="52150" y="85139"/>
                    <a:pt x="60983" y="63622"/>
                  </a:cubicBezTo>
                  <a:cubicBezTo>
                    <a:pt x="69749" y="41972"/>
                    <a:pt x="79246" y="20986"/>
                    <a:pt x="90204" y="0"/>
                  </a:cubicBezTo>
                  <a:lnTo>
                    <a:pt x="112120" y="10094"/>
                  </a:lnTo>
                  <a:close/>
                </a:path>
              </a:pathLst>
            </a:custGeom>
            <a:solidFill>
              <a:srgbClr val="FFF154"/>
            </a:solidFill>
            <a:ln w="664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36F3E56-F81C-5283-AAF1-9811D85E680C}"/>
                </a:ext>
              </a:extLst>
            </p:cNvPr>
            <p:cNvSpPr/>
            <p:nvPr/>
          </p:nvSpPr>
          <p:spPr>
            <a:xfrm>
              <a:off x="9393556" y="3932184"/>
              <a:ext cx="72004" cy="364465"/>
            </a:xfrm>
            <a:custGeom>
              <a:avLst/>
              <a:gdLst>
                <a:gd name="connsiteX0" fmla="*/ 54513 w 72004"/>
                <a:gd name="connsiteY0" fmla="*/ 0 h 364465"/>
                <a:gd name="connsiteX1" fmla="*/ 63745 w 72004"/>
                <a:gd name="connsiteY1" fmla="*/ 24506 h 364465"/>
                <a:gd name="connsiteX2" fmla="*/ 68593 w 72004"/>
                <a:gd name="connsiteY2" fmla="*/ 48281 h 364465"/>
                <a:gd name="connsiteX3" fmla="*/ 71980 w 72004"/>
                <a:gd name="connsiteY3" fmla="*/ 95566 h 364465"/>
                <a:gd name="connsiteX4" fmla="*/ 64276 w 72004"/>
                <a:gd name="connsiteY4" fmla="*/ 188143 h 364465"/>
                <a:gd name="connsiteX5" fmla="*/ 44086 w 72004"/>
                <a:gd name="connsiteY5" fmla="*/ 277732 h 364465"/>
                <a:gd name="connsiteX6" fmla="*/ 14334 w 72004"/>
                <a:gd name="connsiteY6" fmla="*/ 364465 h 364465"/>
                <a:gd name="connsiteX7" fmla="*/ 122 w 72004"/>
                <a:gd name="connsiteY7" fmla="*/ 361676 h 364465"/>
                <a:gd name="connsiteX8" fmla="*/ 4506 w 72004"/>
                <a:gd name="connsiteY8" fmla="*/ 270228 h 364465"/>
                <a:gd name="connsiteX9" fmla="*/ 15264 w 72004"/>
                <a:gd name="connsiteY9" fmla="*/ 181037 h 364465"/>
                <a:gd name="connsiteX10" fmla="*/ 26089 w 72004"/>
                <a:gd name="connsiteY10" fmla="*/ 93241 h 364465"/>
                <a:gd name="connsiteX11" fmla="*/ 30473 w 72004"/>
                <a:gd name="connsiteY11" fmla="*/ 49808 h 364465"/>
                <a:gd name="connsiteX12" fmla="*/ 31867 w 72004"/>
                <a:gd name="connsiteY12" fmla="*/ 28424 h 364465"/>
                <a:gd name="connsiteX13" fmla="*/ 32000 w 72004"/>
                <a:gd name="connsiteY13" fmla="*/ 8567 h 364465"/>
                <a:gd name="connsiteX14" fmla="*/ 54580 w 72004"/>
                <a:gd name="connsiteY14" fmla="*/ 66 h 3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004" h="364465">
                  <a:moveTo>
                    <a:pt x="54513" y="0"/>
                  </a:moveTo>
                  <a:cubicBezTo>
                    <a:pt x="59295" y="8899"/>
                    <a:pt x="61486" y="16404"/>
                    <a:pt x="63745" y="24506"/>
                  </a:cubicBezTo>
                  <a:cubicBezTo>
                    <a:pt x="65870" y="32475"/>
                    <a:pt x="67264" y="40378"/>
                    <a:pt x="68593" y="48281"/>
                  </a:cubicBezTo>
                  <a:cubicBezTo>
                    <a:pt x="70917" y="64087"/>
                    <a:pt x="71847" y="79893"/>
                    <a:pt x="71980" y="95566"/>
                  </a:cubicBezTo>
                  <a:cubicBezTo>
                    <a:pt x="72311" y="126912"/>
                    <a:pt x="69257" y="157793"/>
                    <a:pt x="64276" y="188143"/>
                  </a:cubicBezTo>
                  <a:cubicBezTo>
                    <a:pt x="59295" y="218427"/>
                    <a:pt x="52454" y="248644"/>
                    <a:pt x="44086" y="277732"/>
                  </a:cubicBezTo>
                  <a:cubicBezTo>
                    <a:pt x="35652" y="306953"/>
                    <a:pt x="26422" y="336041"/>
                    <a:pt x="14334" y="364465"/>
                  </a:cubicBezTo>
                  <a:lnTo>
                    <a:pt x="122" y="361676"/>
                  </a:lnTo>
                  <a:cubicBezTo>
                    <a:pt x="-542" y="330728"/>
                    <a:pt x="1583" y="300445"/>
                    <a:pt x="4506" y="270228"/>
                  </a:cubicBezTo>
                  <a:cubicBezTo>
                    <a:pt x="7760" y="239944"/>
                    <a:pt x="11413" y="210590"/>
                    <a:pt x="15264" y="181037"/>
                  </a:cubicBezTo>
                  <a:cubicBezTo>
                    <a:pt x="18984" y="151617"/>
                    <a:pt x="22769" y="122329"/>
                    <a:pt x="26089" y="93241"/>
                  </a:cubicBezTo>
                  <a:cubicBezTo>
                    <a:pt x="27749" y="78697"/>
                    <a:pt x="29210" y="64220"/>
                    <a:pt x="30473" y="49808"/>
                  </a:cubicBezTo>
                  <a:cubicBezTo>
                    <a:pt x="31137" y="42636"/>
                    <a:pt x="31601" y="35464"/>
                    <a:pt x="31867" y="28424"/>
                  </a:cubicBezTo>
                  <a:cubicBezTo>
                    <a:pt x="32266" y="21517"/>
                    <a:pt x="32133" y="14013"/>
                    <a:pt x="32000" y="8567"/>
                  </a:cubicBezTo>
                  <a:lnTo>
                    <a:pt x="54580" y="66"/>
                  </a:lnTo>
                  <a:close/>
                </a:path>
              </a:pathLst>
            </a:custGeom>
            <a:solidFill>
              <a:srgbClr val="FFF154"/>
            </a:solidFill>
            <a:ln w="664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70B3235-5DA6-1821-A405-4F3FD1243184}"/>
                </a:ext>
              </a:extLst>
            </p:cNvPr>
            <p:cNvSpPr/>
            <p:nvPr/>
          </p:nvSpPr>
          <p:spPr>
            <a:xfrm>
              <a:off x="9416191" y="4033395"/>
              <a:ext cx="140856" cy="709604"/>
            </a:xfrm>
            <a:custGeom>
              <a:avLst/>
              <a:gdLst>
                <a:gd name="connsiteX0" fmla="*/ 108449 w 140856"/>
                <a:gd name="connsiteY0" fmla="*/ 0 h 709604"/>
                <a:gd name="connsiteX1" fmla="*/ 128905 w 140856"/>
                <a:gd name="connsiteY1" fmla="*/ 89655 h 709604"/>
                <a:gd name="connsiteX2" fmla="*/ 132225 w 140856"/>
                <a:gd name="connsiteY2" fmla="*/ 112368 h 709604"/>
                <a:gd name="connsiteX3" fmla="*/ 135080 w 140856"/>
                <a:gd name="connsiteY3" fmla="*/ 135147 h 709604"/>
                <a:gd name="connsiteX4" fmla="*/ 137206 w 140856"/>
                <a:gd name="connsiteY4" fmla="*/ 157993 h 709604"/>
                <a:gd name="connsiteX5" fmla="*/ 138933 w 140856"/>
                <a:gd name="connsiteY5" fmla="*/ 180904 h 709604"/>
                <a:gd name="connsiteX6" fmla="*/ 131760 w 140856"/>
                <a:gd name="connsiteY6" fmla="*/ 364864 h 709604"/>
                <a:gd name="connsiteX7" fmla="*/ 114692 w 140856"/>
                <a:gd name="connsiteY7" fmla="*/ 454917 h 709604"/>
                <a:gd name="connsiteX8" fmla="*/ 90452 w 140856"/>
                <a:gd name="connsiteY8" fmla="*/ 543244 h 709604"/>
                <a:gd name="connsiteX9" fmla="*/ 58043 w 140856"/>
                <a:gd name="connsiteY9" fmla="*/ 629048 h 709604"/>
                <a:gd name="connsiteX10" fmla="*/ 37722 w 140856"/>
                <a:gd name="connsiteY10" fmla="*/ 670422 h 709604"/>
                <a:gd name="connsiteX11" fmla="*/ 11688 w 140856"/>
                <a:gd name="connsiteY11" fmla="*/ 709605 h 709604"/>
                <a:gd name="connsiteX12" fmla="*/ 0 w 140856"/>
                <a:gd name="connsiteY12" fmla="*/ 701038 h 709604"/>
                <a:gd name="connsiteX13" fmla="*/ 29752 w 140856"/>
                <a:gd name="connsiteY13" fmla="*/ 618621 h 709604"/>
                <a:gd name="connsiteX14" fmla="*/ 51801 w 140856"/>
                <a:gd name="connsiteY14" fmla="*/ 532619 h 709604"/>
                <a:gd name="connsiteX15" fmla="*/ 69267 w 140856"/>
                <a:gd name="connsiteY15" fmla="*/ 445620 h 709604"/>
                <a:gd name="connsiteX16" fmla="*/ 76572 w 140856"/>
                <a:gd name="connsiteY16" fmla="*/ 401855 h 709604"/>
                <a:gd name="connsiteX17" fmla="*/ 82683 w 140856"/>
                <a:gd name="connsiteY17" fmla="*/ 358023 h 709604"/>
                <a:gd name="connsiteX18" fmla="*/ 93109 w 140856"/>
                <a:gd name="connsiteY18" fmla="*/ 182299 h 709604"/>
                <a:gd name="connsiteX19" fmla="*/ 84874 w 140856"/>
                <a:gd name="connsiteY19" fmla="*/ 5114 h 709604"/>
                <a:gd name="connsiteX20" fmla="*/ 108449 w 140856"/>
                <a:gd name="connsiteY20" fmla="*/ 0 h 7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56" h="709604">
                  <a:moveTo>
                    <a:pt x="108449" y="0"/>
                  </a:moveTo>
                  <a:cubicBezTo>
                    <a:pt x="117747" y="29752"/>
                    <a:pt x="123658" y="59438"/>
                    <a:pt x="128905" y="89655"/>
                  </a:cubicBezTo>
                  <a:lnTo>
                    <a:pt x="132225" y="112368"/>
                  </a:lnTo>
                  <a:lnTo>
                    <a:pt x="135080" y="135147"/>
                  </a:lnTo>
                  <a:cubicBezTo>
                    <a:pt x="136077" y="142718"/>
                    <a:pt x="136476" y="150355"/>
                    <a:pt x="137206" y="157993"/>
                  </a:cubicBezTo>
                  <a:cubicBezTo>
                    <a:pt x="137936" y="165630"/>
                    <a:pt x="138534" y="173267"/>
                    <a:pt x="138933" y="180904"/>
                  </a:cubicBezTo>
                  <a:cubicBezTo>
                    <a:pt x="142984" y="242003"/>
                    <a:pt x="140660" y="303765"/>
                    <a:pt x="131760" y="364864"/>
                  </a:cubicBezTo>
                  <a:cubicBezTo>
                    <a:pt x="127377" y="395346"/>
                    <a:pt x="121732" y="425165"/>
                    <a:pt x="114692" y="454917"/>
                  </a:cubicBezTo>
                  <a:cubicBezTo>
                    <a:pt x="107785" y="484670"/>
                    <a:pt x="100016" y="514223"/>
                    <a:pt x="90452" y="543244"/>
                  </a:cubicBezTo>
                  <a:cubicBezTo>
                    <a:pt x="81221" y="572399"/>
                    <a:pt x="70396" y="601022"/>
                    <a:pt x="58043" y="629048"/>
                  </a:cubicBezTo>
                  <a:cubicBezTo>
                    <a:pt x="51801" y="642994"/>
                    <a:pt x="45094" y="656874"/>
                    <a:pt x="37722" y="670422"/>
                  </a:cubicBezTo>
                  <a:cubicBezTo>
                    <a:pt x="30085" y="683904"/>
                    <a:pt x="22381" y="697186"/>
                    <a:pt x="11688" y="709605"/>
                  </a:cubicBezTo>
                  <a:lnTo>
                    <a:pt x="0" y="701038"/>
                  </a:lnTo>
                  <a:cubicBezTo>
                    <a:pt x="12618" y="675801"/>
                    <a:pt x="21517" y="646846"/>
                    <a:pt x="29752" y="618621"/>
                  </a:cubicBezTo>
                  <a:cubicBezTo>
                    <a:pt x="38120" y="590264"/>
                    <a:pt x="45094" y="561441"/>
                    <a:pt x="51801" y="532619"/>
                  </a:cubicBezTo>
                  <a:cubicBezTo>
                    <a:pt x="58110" y="503730"/>
                    <a:pt x="64353" y="474774"/>
                    <a:pt x="69267" y="445620"/>
                  </a:cubicBezTo>
                  <a:cubicBezTo>
                    <a:pt x="71857" y="431076"/>
                    <a:pt x="74115" y="416465"/>
                    <a:pt x="76572" y="401855"/>
                  </a:cubicBezTo>
                  <a:cubicBezTo>
                    <a:pt x="78499" y="387244"/>
                    <a:pt x="81221" y="372567"/>
                    <a:pt x="82683" y="358023"/>
                  </a:cubicBezTo>
                  <a:cubicBezTo>
                    <a:pt x="90121" y="299980"/>
                    <a:pt x="93042" y="241272"/>
                    <a:pt x="93109" y="182299"/>
                  </a:cubicBezTo>
                  <a:cubicBezTo>
                    <a:pt x="92976" y="123459"/>
                    <a:pt x="90186" y="63821"/>
                    <a:pt x="84874" y="5114"/>
                  </a:cubicBezTo>
                  <a:lnTo>
                    <a:pt x="108449" y="0"/>
                  </a:lnTo>
                  <a:close/>
                </a:path>
              </a:pathLst>
            </a:custGeom>
            <a:solidFill>
              <a:srgbClr val="FFF154"/>
            </a:solidFill>
            <a:ln w="664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EB57AD8-EC1F-09BE-C1A4-4E062B18F8E1}"/>
                </a:ext>
              </a:extLst>
            </p:cNvPr>
            <p:cNvSpPr/>
            <p:nvPr/>
          </p:nvSpPr>
          <p:spPr>
            <a:xfrm>
              <a:off x="8394021" y="3523082"/>
              <a:ext cx="93433" cy="228396"/>
            </a:xfrm>
            <a:custGeom>
              <a:avLst/>
              <a:gdLst>
                <a:gd name="connsiteX0" fmla="*/ 1960 w 93433"/>
                <a:gd name="connsiteY0" fmla="*/ 224678 h 228396"/>
                <a:gd name="connsiteX1" fmla="*/ 1628 w 93433"/>
                <a:gd name="connsiteY1" fmla="*/ 164575 h 228396"/>
                <a:gd name="connsiteX2" fmla="*/ 12785 w 93433"/>
                <a:gd name="connsiteY2" fmla="*/ 105735 h 228396"/>
                <a:gd name="connsiteX3" fmla="*/ 23079 w 93433"/>
                <a:gd name="connsiteY3" fmla="*/ 76116 h 228396"/>
                <a:gd name="connsiteX4" fmla="*/ 26533 w 93433"/>
                <a:gd name="connsiteY4" fmla="*/ 68412 h 228396"/>
                <a:gd name="connsiteX5" fmla="*/ 30783 w 93433"/>
                <a:gd name="connsiteY5" fmla="*/ 60642 h 228396"/>
                <a:gd name="connsiteX6" fmla="*/ 38885 w 93433"/>
                <a:gd name="connsiteY6" fmla="*/ 48156 h 228396"/>
                <a:gd name="connsiteX7" fmla="*/ 57082 w 93433"/>
                <a:gd name="connsiteY7" fmla="*/ 24049 h 228396"/>
                <a:gd name="connsiteX8" fmla="*/ 67508 w 93433"/>
                <a:gd name="connsiteY8" fmla="*/ 12494 h 228396"/>
                <a:gd name="connsiteX9" fmla="*/ 73486 w 93433"/>
                <a:gd name="connsiteY9" fmla="*/ 6849 h 228396"/>
                <a:gd name="connsiteX10" fmla="*/ 77138 w 93433"/>
                <a:gd name="connsiteY10" fmla="*/ 3860 h 228396"/>
                <a:gd name="connsiteX11" fmla="*/ 78267 w 93433"/>
                <a:gd name="connsiteY11" fmla="*/ 2997 h 228396"/>
                <a:gd name="connsiteX12" fmla="*/ 79994 w 93433"/>
                <a:gd name="connsiteY12" fmla="*/ 1801 h 228396"/>
                <a:gd name="connsiteX13" fmla="*/ 84443 w 93433"/>
                <a:gd name="connsiteY13" fmla="*/ 75 h 228396"/>
                <a:gd name="connsiteX14" fmla="*/ 88694 w 93433"/>
                <a:gd name="connsiteY14" fmla="*/ 672 h 228396"/>
                <a:gd name="connsiteX15" fmla="*/ 91882 w 93433"/>
                <a:gd name="connsiteY15" fmla="*/ 3196 h 228396"/>
                <a:gd name="connsiteX16" fmla="*/ 92877 w 93433"/>
                <a:gd name="connsiteY16" fmla="*/ 4923 h 228396"/>
                <a:gd name="connsiteX17" fmla="*/ 93209 w 93433"/>
                <a:gd name="connsiteY17" fmla="*/ 5985 h 228396"/>
                <a:gd name="connsiteX18" fmla="*/ 93409 w 93433"/>
                <a:gd name="connsiteY18" fmla="*/ 8243 h 228396"/>
                <a:gd name="connsiteX19" fmla="*/ 78931 w 93433"/>
                <a:gd name="connsiteY19" fmla="*/ 8110 h 228396"/>
                <a:gd name="connsiteX20" fmla="*/ 79064 w 93433"/>
                <a:gd name="connsiteY20" fmla="*/ 9903 h 228396"/>
                <a:gd name="connsiteX21" fmla="*/ 79330 w 93433"/>
                <a:gd name="connsiteY21" fmla="*/ 10700 h 228396"/>
                <a:gd name="connsiteX22" fmla="*/ 80193 w 93433"/>
                <a:gd name="connsiteY22" fmla="*/ 12294 h 228396"/>
                <a:gd name="connsiteX23" fmla="*/ 82982 w 93433"/>
                <a:gd name="connsiteY23" fmla="*/ 14552 h 228396"/>
                <a:gd name="connsiteX24" fmla="*/ 86834 w 93433"/>
                <a:gd name="connsiteY24" fmla="*/ 15084 h 228396"/>
                <a:gd name="connsiteX25" fmla="*/ 89756 w 93433"/>
                <a:gd name="connsiteY25" fmla="*/ 14287 h 228396"/>
                <a:gd name="connsiteX26" fmla="*/ 90155 w 93433"/>
                <a:gd name="connsiteY26" fmla="*/ 14287 h 228396"/>
                <a:gd name="connsiteX27" fmla="*/ 90155 w 93433"/>
                <a:gd name="connsiteY27" fmla="*/ 14818 h 228396"/>
                <a:gd name="connsiteX28" fmla="*/ 89358 w 93433"/>
                <a:gd name="connsiteY28" fmla="*/ 17674 h 228396"/>
                <a:gd name="connsiteX29" fmla="*/ 87498 w 93433"/>
                <a:gd name="connsiteY29" fmla="*/ 24381 h 228396"/>
                <a:gd name="connsiteX30" fmla="*/ 83646 w 93433"/>
                <a:gd name="connsiteY30" fmla="*/ 38327 h 228396"/>
                <a:gd name="connsiteX31" fmla="*/ 75013 w 93433"/>
                <a:gd name="connsiteY31" fmla="*/ 66154 h 228396"/>
                <a:gd name="connsiteX32" fmla="*/ 70165 w 93433"/>
                <a:gd name="connsiteY32" fmla="*/ 79901 h 228396"/>
                <a:gd name="connsiteX33" fmla="*/ 68571 w 93433"/>
                <a:gd name="connsiteY33" fmla="*/ 85480 h 228396"/>
                <a:gd name="connsiteX34" fmla="*/ 66977 w 93433"/>
                <a:gd name="connsiteY34" fmla="*/ 91457 h 228396"/>
                <a:gd name="connsiteX35" fmla="*/ 60801 w 93433"/>
                <a:gd name="connsiteY35" fmla="*/ 117955 h 228396"/>
                <a:gd name="connsiteX36" fmla="*/ 46788 w 93433"/>
                <a:gd name="connsiteY36" fmla="*/ 173342 h 228396"/>
                <a:gd name="connsiteX37" fmla="*/ 25802 w 93433"/>
                <a:gd name="connsiteY37" fmla="*/ 228397 h 228396"/>
                <a:gd name="connsiteX38" fmla="*/ 1960 w 93433"/>
                <a:gd name="connsiteY38" fmla="*/ 224611 h 22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433" h="228396">
                  <a:moveTo>
                    <a:pt x="1960" y="224678"/>
                  </a:moveTo>
                  <a:cubicBezTo>
                    <a:pt x="-895" y="204223"/>
                    <a:pt x="-297" y="184366"/>
                    <a:pt x="1628" y="164575"/>
                  </a:cubicBezTo>
                  <a:cubicBezTo>
                    <a:pt x="3621" y="144785"/>
                    <a:pt x="7273" y="125260"/>
                    <a:pt x="12785" y="105735"/>
                  </a:cubicBezTo>
                  <a:cubicBezTo>
                    <a:pt x="15641" y="95906"/>
                    <a:pt x="18696" y="86276"/>
                    <a:pt x="23079" y="76116"/>
                  </a:cubicBezTo>
                  <a:cubicBezTo>
                    <a:pt x="24275" y="73526"/>
                    <a:pt x="25071" y="71201"/>
                    <a:pt x="26533" y="68412"/>
                  </a:cubicBezTo>
                  <a:cubicBezTo>
                    <a:pt x="27927" y="65822"/>
                    <a:pt x="29455" y="62833"/>
                    <a:pt x="30783" y="60642"/>
                  </a:cubicBezTo>
                  <a:cubicBezTo>
                    <a:pt x="33373" y="56391"/>
                    <a:pt x="36162" y="52340"/>
                    <a:pt x="38885" y="48156"/>
                  </a:cubicBezTo>
                  <a:cubicBezTo>
                    <a:pt x="44596" y="39921"/>
                    <a:pt x="50441" y="31819"/>
                    <a:pt x="57082" y="24049"/>
                  </a:cubicBezTo>
                  <a:cubicBezTo>
                    <a:pt x="60469" y="20197"/>
                    <a:pt x="63723" y="16213"/>
                    <a:pt x="67508" y="12494"/>
                  </a:cubicBezTo>
                  <a:cubicBezTo>
                    <a:pt x="69435" y="10634"/>
                    <a:pt x="71294" y="8708"/>
                    <a:pt x="73486" y="6849"/>
                  </a:cubicBezTo>
                  <a:lnTo>
                    <a:pt x="77138" y="3860"/>
                  </a:lnTo>
                  <a:lnTo>
                    <a:pt x="78267" y="2997"/>
                  </a:lnTo>
                  <a:cubicBezTo>
                    <a:pt x="78665" y="2731"/>
                    <a:pt x="79396" y="2133"/>
                    <a:pt x="79994" y="1801"/>
                  </a:cubicBezTo>
                  <a:cubicBezTo>
                    <a:pt x="80193" y="1669"/>
                    <a:pt x="82252" y="340"/>
                    <a:pt x="84443" y="75"/>
                  </a:cubicBezTo>
                  <a:cubicBezTo>
                    <a:pt x="85771" y="-125"/>
                    <a:pt x="87432" y="75"/>
                    <a:pt x="88694" y="672"/>
                  </a:cubicBezTo>
                  <a:cubicBezTo>
                    <a:pt x="90022" y="1204"/>
                    <a:pt x="90952" y="2067"/>
                    <a:pt x="91882" y="3196"/>
                  </a:cubicBezTo>
                  <a:cubicBezTo>
                    <a:pt x="92280" y="3727"/>
                    <a:pt x="92612" y="4391"/>
                    <a:pt x="92877" y="4923"/>
                  </a:cubicBezTo>
                  <a:cubicBezTo>
                    <a:pt x="93010" y="5255"/>
                    <a:pt x="93077" y="5587"/>
                    <a:pt x="93209" y="5985"/>
                  </a:cubicBezTo>
                  <a:cubicBezTo>
                    <a:pt x="93409" y="6716"/>
                    <a:pt x="93475" y="7446"/>
                    <a:pt x="93409" y="8243"/>
                  </a:cubicBezTo>
                  <a:lnTo>
                    <a:pt x="78931" y="8110"/>
                  </a:lnTo>
                  <a:cubicBezTo>
                    <a:pt x="78931" y="8775"/>
                    <a:pt x="78931" y="9306"/>
                    <a:pt x="79064" y="9903"/>
                  </a:cubicBezTo>
                  <a:cubicBezTo>
                    <a:pt x="79064" y="10169"/>
                    <a:pt x="79197" y="10435"/>
                    <a:pt x="79330" y="10700"/>
                  </a:cubicBezTo>
                  <a:cubicBezTo>
                    <a:pt x="79529" y="11232"/>
                    <a:pt x="79795" y="11763"/>
                    <a:pt x="80193" y="12294"/>
                  </a:cubicBezTo>
                  <a:cubicBezTo>
                    <a:pt x="80990" y="13357"/>
                    <a:pt x="81853" y="14021"/>
                    <a:pt x="82982" y="14552"/>
                  </a:cubicBezTo>
                  <a:cubicBezTo>
                    <a:pt x="84178" y="15084"/>
                    <a:pt x="85639" y="15283"/>
                    <a:pt x="86834" y="15084"/>
                  </a:cubicBezTo>
                  <a:cubicBezTo>
                    <a:pt x="88495" y="15084"/>
                    <a:pt x="89955" y="13955"/>
                    <a:pt x="89756" y="14287"/>
                  </a:cubicBezTo>
                  <a:cubicBezTo>
                    <a:pt x="89889" y="14353"/>
                    <a:pt x="90155" y="14154"/>
                    <a:pt x="90155" y="14287"/>
                  </a:cubicBezTo>
                  <a:lnTo>
                    <a:pt x="90155" y="14818"/>
                  </a:lnTo>
                  <a:cubicBezTo>
                    <a:pt x="89955" y="15548"/>
                    <a:pt x="89623" y="16678"/>
                    <a:pt x="89358" y="17674"/>
                  </a:cubicBezTo>
                  <a:lnTo>
                    <a:pt x="87498" y="24381"/>
                  </a:lnTo>
                  <a:cubicBezTo>
                    <a:pt x="86303" y="29030"/>
                    <a:pt x="84842" y="33612"/>
                    <a:pt x="83646" y="38327"/>
                  </a:cubicBezTo>
                  <a:cubicBezTo>
                    <a:pt x="80990" y="47625"/>
                    <a:pt x="78068" y="56989"/>
                    <a:pt x="75013" y="66154"/>
                  </a:cubicBezTo>
                  <a:cubicBezTo>
                    <a:pt x="73419" y="70736"/>
                    <a:pt x="71892" y="75385"/>
                    <a:pt x="70165" y="79901"/>
                  </a:cubicBezTo>
                  <a:cubicBezTo>
                    <a:pt x="69435" y="82092"/>
                    <a:pt x="69102" y="83620"/>
                    <a:pt x="68571" y="85480"/>
                  </a:cubicBezTo>
                  <a:cubicBezTo>
                    <a:pt x="67973" y="87073"/>
                    <a:pt x="67508" y="89531"/>
                    <a:pt x="66977" y="91457"/>
                  </a:cubicBezTo>
                  <a:cubicBezTo>
                    <a:pt x="64918" y="99758"/>
                    <a:pt x="62859" y="108923"/>
                    <a:pt x="60801" y="117955"/>
                  </a:cubicBezTo>
                  <a:cubicBezTo>
                    <a:pt x="56750" y="136218"/>
                    <a:pt x="52300" y="154879"/>
                    <a:pt x="46788" y="173342"/>
                  </a:cubicBezTo>
                  <a:cubicBezTo>
                    <a:pt x="41210" y="191804"/>
                    <a:pt x="34967" y="210333"/>
                    <a:pt x="25802" y="228397"/>
                  </a:cubicBezTo>
                  <a:lnTo>
                    <a:pt x="1960" y="224611"/>
                  </a:lnTo>
                  <a:close/>
                </a:path>
              </a:pathLst>
            </a:custGeom>
            <a:solidFill>
              <a:srgbClr val="FFF154"/>
            </a:solidFill>
            <a:ln w="664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E7EFFC-30F5-61A5-2A9F-13F044A4DE54}"/>
                </a:ext>
              </a:extLst>
            </p:cNvPr>
            <p:cNvSpPr/>
            <p:nvPr/>
          </p:nvSpPr>
          <p:spPr>
            <a:xfrm>
              <a:off x="7735853" y="3491080"/>
              <a:ext cx="254355" cy="563433"/>
            </a:xfrm>
            <a:custGeom>
              <a:avLst/>
              <a:gdLst>
                <a:gd name="connsiteX0" fmla="*/ 0 w 254355"/>
                <a:gd name="connsiteY0" fmla="*/ 553671 h 563433"/>
                <a:gd name="connsiteX1" fmla="*/ 15673 w 254355"/>
                <a:gd name="connsiteY1" fmla="*/ 494631 h 563433"/>
                <a:gd name="connsiteX2" fmla="*/ 22447 w 254355"/>
                <a:gd name="connsiteY2" fmla="*/ 465012 h 563433"/>
                <a:gd name="connsiteX3" fmla="*/ 25435 w 254355"/>
                <a:gd name="connsiteY3" fmla="*/ 450202 h 563433"/>
                <a:gd name="connsiteX4" fmla="*/ 26830 w 254355"/>
                <a:gd name="connsiteY4" fmla="*/ 442830 h 563433"/>
                <a:gd name="connsiteX5" fmla="*/ 27892 w 254355"/>
                <a:gd name="connsiteY5" fmla="*/ 435924 h 563433"/>
                <a:gd name="connsiteX6" fmla="*/ 33139 w 254355"/>
                <a:gd name="connsiteY6" fmla="*/ 376486 h 563433"/>
                <a:gd name="connsiteX7" fmla="*/ 34069 w 254355"/>
                <a:gd name="connsiteY7" fmla="*/ 346800 h 563433"/>
                <a:gd name="connsiteX8" fmla="*/ 33670 w 254355"/>
                <a:gd name="connsiteY8" fmla="*/ 333053 h 563433"/>
                <a:gd name="connsiteX9" fmla="*/ 33139 w 254355"/>
                <a:gd name="connsiteY9" fmla="*/ 327474 h 563433"/>
                <a:gd name="connsiteX10" fmla="*/ 32143 w 254355"/>
                <a:gd name="connsiteY10" fmla="*/ 317512 h 563433"/>
                <a:gd name="connsiteX11" fmla="*/ 34600 w 254355"/>
                <a:gd name="connsiteY11" fmla="*/ 281650 h 563433"/>
                <a:gd name="connsiteX12" fmla="*/ 36592 w 254355"/>
                <a:gd name="connsiteY12" fmla="*/ 267173 h 563433"/>
                <a:gd name="connsiteX13" fmla="*/ 37124 w 254355"/>
                <a:gd name="connsiteY13" fmla="*/ 260864 h 563433"/>
                <a:gd name="connsiteX14" fmla="*/ 37257 w 254355"/>
                <a:gd name="connsiteY14" fmla="*/ 257941 h 563433"/>
                <a:gd name="connsiteX15" fmla="*/ 37389 w 254355"/>
                <a:gd name="connsiteY15" fmla="*/ 255484 h 563433"/>
                <a:gd name="connsiteX16" fmla="*/ 37655 w 254355"/>
                <a:gd name="connsiteY16" fmla="*/ 252031 h 563433"/>
                <a:gd name="connsiteX17" fmla="*/ 43831 w 254355"/>
                <a:gd name="connsiteY17" fmla="*/ 229783 h 563433"/>
                <a:gd name="connsiteX18" fmla="*/ 52797 w 254355"/>
                <a:gd name="connsiteY18" fmla="*/ 212981 h 563433"/>
                <a:gd name="connsiteX19" fmla="*/ 73318 w 254355"/>
                <a:gd name="connsiteY19" fmla="*/ 185420 h 563433"/>
                <a:gd name="connsiteX20" fmla="*/ 168087 w 254355"/>
                <a:gd name="connsiteY20" fmla="*/ 98422 h 563433"/>
                <a:gd name="connsiteX21" fmla="*/ 166427 w 254355"/>
                <a:gd name="connsiteY21" fmla="*/ 100015 h 563433"/>
                <a:gd name="connsiteX22" fmla="*/ 208797 w 254355"/>
                <a:gd name="connsiteY22" fmla="*/ 53727 h 563433"/>
                <a:gd name="connsiteX23" fmla="*/ 240210 w 254355"/>
                <a:gd name="connsiteY23" fmla="*/ 0 h 563433"/>
                <a:gd name="connsiteX24" fmla="*/ 254355 w 254355"/>
                <a:gd name="connsiteY24" fmla="*/ 3188 h 563433"/>
                <a:gd name="connsiteX25" fmla="*/ 246319 w 254355"/>
                <a:gd name="connsiteY25" fmla="*/ 37124 h 563433"/>
                <a:gd name="connsiteX26" fmla="*/ 232307 w 254355"/>
                <a:gd name="connsiteY26" fmla="*/ 68736 h 563433"/>
                <a:gd name="connsiteX27" fmla="*/ 214375 w 254355"/>
                <a:gd name="connsiteY27" fmla="*/ 98156 h 563433"/>
                <a:gd name="connsiteX28" fmla="*/ 193655 w 254355"/>
                <a:gd name="connsiteY28" fmla="*/ 125584 h 563433"/>
                <a:gd name="connsiteX29" fmla="*/ 193655 w 254355"/>
                <a:gd name="connsiteY29" fmla="*/ 125584 h 563433"/>
                <a:gd name="connsiteX30" fmla="*/ 191995 w 254355"/>
                <a:gd name="connsiteY30" fmla="*/ 127178 h 563433"/>
                <a:gd name="connsiteX31" fmla="*/ 149226 w 254355"/>
                <a:gd name="connsiteY31" fmla="*/ 170279 h 563433"/>
                <a:gd name="connsiteX32" fmla="*/ 110243 w 254355"/>
                <a:gd name="connsiteY32" fmla="*/ 215372 h 563433"/>
                <a:gd name="connsiteX33" fmla="*/ 94570 w 254355"/>
                <a:gd name="connsiteY33" fmla="*/ 238350 h 563433"/>
                <a:gd name="connsiteX34" fmla="*/ 89124 w 254355"/>
                <a:gd name="connsiteY34" fmla="*/ 249109 h 563433"/>
                <a:gd name="connsiteX35" fmla="*/ 86999 w 254355"/>
                <a:gd name="connsiteY35" fmla="*/ 256680 h 563433"/>
                <a:gd name="connsiteX36" fmla="*/ 86999 w 254355"/>
                <a:gd name="connsiteY36" fmla="*/ 257078 h 563433"/>
                <a:gd name="connsiteX37" fmla="*/ 86999 w 254355"/>
                <a:gd name="connsiteY37" fmla="*/ 257344 h 563433"/>
                <a:gd name="connsiteX38" fmla="*/ 86999 w 254355"/>
                <a:gd name="connsiteY38" fmla="*/ 258539 h 563433"/>
                <a:gd name="connsiteX39" fmla="*/ 86932 w 254355"/>
                <a:gd name="connsiteY39" fmla="*/ 263387 h 563433"/>
                <a:gd name="connsiteX40" fmla="*/ 86268 w 254355"/>
                <a:gd name="connsiteY40" fmla="*/ 272552 h 563433"/>
                <a:gd name="connsiteX41" fmla="*/ 84143 w 254355"/>
                <a:gd name="connsiteY41" fmla="*/ 288956 h 563433"/>
                <a:gd name="connsiteX42" fmla="*/ 81951 w 254355"/>
                <a:gd name="connsiteY42" fmla="*/ 315122 h 563433"/>
                <a:gd name="connsiteX43" fmla="*/ 82416 w 254355"/>
                <a:gd name="connsiteY43" fmla="*/ 320634 h 563433"/>
                <a:gd name="connsiteX44" fmla="*/ 83280 w 254355"/>
                <a:gd name="connsiteY44" fmla="*/ 330529 h 563433"/>
                <a:gd name="connsiteX45" fmla="*/ 83280 w 254355"/>
                <a:gd name="connsiteY45" fmla="*/ 347929 h 563433"/>
                <a:gd name="connsiteX46" fmla="*/ 80889 w 254355"/>
                <a:gd name="connsiteY46" fmla="*/ 380404 h 563433"/>
                <a:gd name="connsiteX47" fmla="*/ 70462 w 254355"/>
                <a:gd name="connsiteY47" fmla="*/ 444424 h 563433"/>
                <a:gd name="connsiteX48" fmla="*/ 68271 w 254355"/>
                <a:gd name="connsiteY48" fmla="*/ 452726 h 563433"/>
                <a:gd name="connsiteX49" fmla="*/ 65880 w 254355"/>
                <a:gd name="connsiteY49" fmla="*/ 460430 h 563433"/>
                <a:gd name="connsiteX50" fmla="*/ 60966 w 254355"/>
                <a:gd name="connsiteY50" fmla="*/ 475771 h 563433"/>
                <a:gd name="connsiteX51" fmla="*/ 49808 w 254355"/>
                <a:gd name="connsiteY51" fmla="*/ 505788 h 563433"/>
                <a:gd name="connsiteX52" fmla="*/ 22248 w 254355"/>
                <a:gd name="connsiteY52" fmla="*/ 563433 h 563433"/>
                <a:gd name="connsiteX53" fmla="*/ 133 w 254355"/>
                <a:gd name="connsiteY53" fmla="*/ 553804 h 56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4355" h="563433">
                  <a:moveTo>
                    <a:pt x="0" y="553671"/>
                  </a:moveTo>
                  <a:cubicBezTo>
                    <a:pt x="5512" y="534279"/>
                    <a:pt x="10759" y="514289"/>
                    <a:pt x="15673" y="494631"/>
                  </a:cubicBezTo>
                  <a:lnTo>
                    <a:pt x="22447" y="465012"/>
                  </a:lnTo>
                  <a:cubicBezTo>
                    <a:pt x="23443" y="460097"/>
                    <a:pt x="24506" y="455183"/>
                    <a:pt x="25435" y="450202"/>
                  </a:cubicBezTo>
                  <a:lnTo>
                    <a:pt x="26830" y="442830"/>
                  </a:lnTo>
                  <a:lnTo>
                    <a:pt x="27892" y="435924"/>
                  </a:lnTo>
                  <a:cubicBezTo>
                    <a:pt x="30748" y="416930"/>
                    <a:pt x="32010" y="396409"/>
                    <a:pt x="33139" y="376486"/>
                  </a:cubicBezTo>
                  <a:cubicBezTo>
                    <a:pt x="33604" y="366457"/>
                    <a:pt x="34003" y="356496"/>
                    <a:pt x="34069" y="346800"/>
                  </a:cubicBezTo>
                  <a:cubicBezTo>
                    <a:pt x="34069" y="342018"/>
                    <a:pt x="34069" y="337170"/>
                    <a:pt x="33670" y="333053"/>
                  </a:cubicBezTo>
                  <a:cubicBezTo>
                    <a:pt x="33538" y="330662"/>
                    <a:pt x="33338" y="329599"/>
                    <a:pt x="33139" y="327474"/>
                  </a:cubicBezTo>
                  <a:cubicBezTo>
                    <a:pt x="32674" y="324154"/>
                    <a:pt x="32342" y="320767"/>
                    <a:pt x="32143" y="317512"/>
                  </a:cubicBezTo>
                  <a:cubicBezTo>
                    <a:pt x="31412" y="304297"/>
                    <a:pt x="33006" y="292077"/>
                    <a:pt x="34600" y="281650"/>
                  </a:cubicBezTo>
                  <a:cubicBezTo>
                    <a:pt x="35397" y="276404"/>
                    <a:pt x="36128" y="271622"/>
                    <a:pt x="36592" y="267173"/>
                  </a:cubicBezTo>
                  <a:cubicBezTo>
                    <a:pt x="36792" y="264981"/>
                    <a:pt x="36991" y="262856"/>
                    <a:pt x="37124" y="260864"/>
                  </a:cubicBezTo>
                  <a:lnTo>
                    <a:pt x="37257" y="257941"/>
                  </a:lnTo>
                  <a:lnTo>
                    <a:pt x="37389" y="255484"/>
                  </a:lnTo>
                  <a:lnTo>
                    <a:pt x="37655" y="252031"/>
                  </a:lnTo>
                  <a:cubicBezTo>
                    <a:pt x="38651" y="243065"/>
                    <a:pt x="41109" y="235827"/>
                    <a:pt x="43831" y="229783"/>
                  </a:cubicBezTo>
                  <a:cubicBezTo>
                    <a:pt x="46554" y="223540"/>
                    <a:pt x="49609" y="218095"/>
                    <a:pt x="52797" y="212981"/>
                  </a:cubicBezTo>
                  <a:cubicBezTo>
                    <a:pt x="59239" y="202820"/>
                    <a:pt x="66212" y="193921"/>
                    <a:pt x="73318" y="185420"/>
                  </a:cubicBezTo>
                  <a:cubicBezTo>
                    <a:pt x="102207" y="151816"/>
                    <a:pt x="134151" y="124588"/>
                    <a:pt x="168087" y="98422"/>
                  </a:cubicBezTo>
                  <a:lnTo>
                    <a:pt x="166427" y="100015"/>
                  </a:lnTo>
                  <a:cubicBezTo>
                    <a:pt x="181768" y="85737"/>
                    <a:pt x="195913" y="70197"/>
                    <a:pt x="208797" y="53727"/>
                  </a:cubicBezTo>
                  <a:cubicBezTo>
                    <a:pt x="221415" y="37124"/>
                    <a:pt x="232772" y="19392"/>
                    <a:pt x="240210" y="0"/>
                  </a:cubicBezTo>
                  <a:lnTo>
                    <a:pt x="254355" y="3188"/>
                  </a:lnTo>
                  <a:cubicBezTo>
                    <a:pt x="253093" y="14810"/>
                    <a:pt x="250238" y="26166"/>
                    <a:pt x="246319" y="37124"/>
                  </a:cubicBezTo>
                  <a:cubicBezTo>
                    <a:pt x="242534" y="48082"/>
                    <a:pt x="237686" y="58575"/>
                    <a:pt x="232307" y="68736"/>
                  </a:cubicBezTo>
                  <a:cubicBezTo>
                    <a:pt x="226927" y="78897"/>
                    <a:pt x="220950" y="88726"/>
                    <a:pt x="214375" y="98156"/>
                  </a:cubicBezTo>
                  <a:cubicBezTo>
                    <a:pt x="207867" y="107586"/>
                    <a:pt x="200960" y="116751"/>
                    <a:pt x="193655" y="125584"/>
                  </a:cubicBezTo>
                  <a:lnTo>
                    <a:pt x="193655" y="125584"/>
                  </a:lnTo>
                  <a:cubicBezTo>
                    <a:pt x="193655" y="125584"/>
                    <a:pt x="191995" y="127178"/>
                    <a:pt x="191995" y="127178"/>
                  </a:cubicBezTo>
                  <a:cubicBezTo>
                    <a:pt x="177451" y="140858"/>
                    <a:pt x="163040" y="155668"/>
                    <a:pt x="149226" y="170279"/>
                  </a:cubicBezTo>
                  <a:cubicBezTo>
                    <a:pt x="135412" y="185022"/>
                    <a:pt x="121998" y="200031"/>
                    <a:pt x="110243" y="215372"/>
                  </a:cubicBezTo>
                  <a:cubicBezTo>
                    <a:pt x="104332" y="223009"/>
                    <a:pt x="98886" y="230779"/>
                    <a:pt x="94570" y="238350"/>
                  </a:cubicBezTo>
                  <a:cubicBezTo>
                    <a:pt x="92378" y="242069"/>
                    <a:pt x="90452" y="245788"/>
                    <a:pt x="89124" y="249109"/>
                  </a:cubicBezTo>
                  <a:cubicBezTo>
                    <a:pt x="87597" y="252496"/>
                    <a:pt x="87132" y="255352"/>
                    <a:pt x="86999" y="256680"/>
                  </a:cubicBezTo>
                  <a:cubicBezTo>
                    <a:pt x="86999" y="256813"/>
                    <a:pt x="86999" y="256945"/>
                    <a:pt x="86999" y="257078"/>
                  </a:cubicBezTo>
                  <a:lnTo>
                    <a:pt x="86999" y="257344"/>
                  </a:lnTo>
                  <a:cubicBezTo>
                    <a:pt x="86999" y="257344"/>
                    <a:pt x="86999" y="258539"/>
                    <a:pt x="86999" y="258539"/>
                  </a:cubicBezTo>
                  <a:cubicBezTo>
                    <a:pt x="86999" y="260133"/>
                    <a:pt x="86999" y="261793"/>
                    <a:pt x="86932" y="263387"/>
                  </a:cubicBezTo>
                  <a:cubicBezTo>
                    <a:pt x="86799" y="266575"/>
                    <a:pt x="86534" y="269630"/>
                    <a:pt x="86268" y="272552"/>
                  </a:cubicBezTo>
                  <a:cubicBezTo>
                    <a:pt x="85670" y="278463"/>
                    <a:pt x="84807" y="283908"/>
                    <a:pt x="84143" y="288956"/>
                  </a:cubicBezTo>
                  <a:cubicBezTo>
                    <a:pt x="82682" y="299050"/>
                    <a:pt x="81619" y="307551"/>
                    <a:pt x="81951" y="315122"/>
                  </a:cubicBezTo>
                  <a:cubicBezTo>
                    <a:pt x="82018" y="316981"/>
                    <a:pt x="82217" y="318841"/>
                    <a:pt x="82416" y="320634"/>
                  </a:cubicBezTo>
                  <a:cubicBezTo>
                    <a:pt x="82748" y="323622"/>
                    <a:pt x="83213" y="327740"/>
                    <a:pt x="83280" y="330529"/>
                  </a:cubicBezTo>
                  <a:cubicBezTo>
                    <a:pt x="83545" y="336772"/>
                    <a:pt x="83413" y="342284"/>
                    <a:pt x="83280" y="347929"/>
                  </a:cubicBezTo>
                  <a:cubicBezTo>
                    <a:pt x="82948" y="359019"/>
                    <a:pt x="82018" y="369712"/>
                    <a:pt x="80889" y="380404"/>
                  </a:cubicBezTo>
                  <a:cubicBezTo>
                    <a:pt x="78697" y="401788"/>
                    <a:pt x="75310" y="422642"/>
                    <a:pt x="70462" y="444424"/>
                  </a:cubicBezTo>
                  <a:cubicBezTo>
                    <a:pt x="69864" y="447147"/>
                    <a:pt x="69068" y="450003"/>
                    <a:pt x="68271" y="452726"/>
                  </a:cubicBezTo>
                  <a:lnTo>
                    <a:pt x="65880" y="460430"/>
                  </a:lnTo>
                  <a:cubicBezTo>
                    <a:pt x="64353" y="465610"/>
                    <a:pt x="62626" y="470657"/>
                    <a:pt x="60966" y="475771"/>
                  </a:cubicBezTo>
                  <a:cubicBezTo>
                    <a:pt x="57578" y="485932"/>
                    <a:pt x="53859" y="495893"/>
                    <a:pt x="49808" y="505788"/>
                  </a:cubicBezTo>
                  <a:cubicBezTo>
                    <a:pt x="41773" y="525579"/>
                    <a:pt x="32940" y="544639"/>
                    <a:pt x="22248" y="563433"/>
                  </a:cubicBezTo>
                  <a:lnTo>
                    <a:pt x="133" y="553804"/>
                  </a:lnTo>
                  <a:close/>
                </a:path>
              </a:pathLst>
            </a:custGeom>
            <a:solidFill>
              <a:srgbClr val="FFF154"/>
            </a:solidFill>
            <a:ln w="664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2F485C6-F9C7-F2B0-A51F-3B527378745E}"/>
                </a:ext>
              </a:extLst>
            </p:cNvPr>
            <p:cNvSpPr/>
            <p:nvPr/>
          </p:nvSpPr>
          <p:spPr>
            <a:xfrm>
              <a:off x="7713857" y="4267694"/>
              <a:ext cx="194332" cy="370641"/>
            </a:xfrm>
            <a:custGeom>
              <a:avLst/>
              <a:gdLst>
                <a:gd name="connsiteX0" fmla="*/ 175604 w 194332"/>
                <a:gd name="connsiteY0" fmla="*/ 370641 h 370641"/>
                <a:gd name="connsiteX1" fmla="*/ 106006 w 194332"/>
                <a:gd name="connsiteY1" fmla="*/ 292940 h 370641"/>
                <a:gd name="connsiteX2" fmla="*/ 50951 w 194332"/>
                <a:gd name="connsiteY2" fmla="*/ 204347 h 370641"/>
                <a:gd name="connsiteX3" fmla="*/ 39528 w 194332"/>
                <a:gd name="connsiteY3" fmla="*/ 180705 h 370641"/>
                <a:gd name="connsiteX4" fmla="*/ 29101 w 194332"/>
                <a:gd name="connsiteY4" fmla="*/ 156531 h 370641"/>
                <a:gd name="connsiteX5" fmla="*/ 19737 w 194332"/>
                <a:gd name="connsiteY5" fmla="*/ 131826 h 370641"/>
                <a:gd name="connsiteX6" fmla="*/ 12034 w 194332"/>
                <a:gd name="connsiteY6" fmla="*/ 106457 h 370641"/>
                <a:gd name="connsiteX7" fmla="*/ 1275 w 194332"/>
                <a:gd name="connsiteY7" fmla="*/ 863 h 370641"/>
                <a:gd name="connsiteX8" fmla="*/ 15753 w 194332"/>
                <a:gd name="connsiteY8" fmla="*/ 0 h 370641"/>
                <a:gd name="connsiteX9" fmla="*/ 49954 w 194332"/>
                <a:gd name="connsiteY9" fmla="*/ 92909 h 370641"/>
                <a:gd name="connsiteX10" fmla="*/ 60248 w 194332"/>
                <a:gd name="connsiteY10" fmla="*/ 115290 h 370641"/>
                <a:gd name="connsiteX11" fmla="*/ 71406 w 194332"/>
                <a:gd name="connsiteY11" fmla="*/ 137339 h 370641"/>
                <a:gd name="connsiteX12" fmla="*/ 82895 w 194332"/>
                <a:gd name="connsiteY12" fmla="*/ 159254 h 370641"/>
                <a:gd name="connsiteX13" fmla="*/ 94716 w 194332"/>
                <a:gd name="connsiteY13" fmla="*/ 181037 h 370641"/>
                <a:gd name="connsiteX14" fmla="*/ 144391 w 194332"/>
                <a:gd name="connsiteY14" fmla="*/ 267571 h 370641"/>
                <a:gd name="connsiteX15" fmla="*/ 194333 w 194332"/>
                <a:gd name="connsiteY15" fmla="*/ 355367 h 370641"/>
                <a:gd name="connsiteX16" fmla="*/ 175671 w 194332"/>
                <a:gd name="connsiteY16" fmla="*/ 370641 h 37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32" h="370641">
                  <a:moveTo>
                    <a:pt x="175604" y="370641"/>
                  </a:moveTo>
                  <a:cubicBezTo>
                    <a:pt x="149106" y="347198"/>
                    <a:pt x="126792" y="320833"/>
                    <a:pt x="106006" y="292940"/>
                  </a:cubicBezTo>
                  <a:cubicBezTo>
                    <a:pt x="85418" y="264981"/>
                    <a:pt x="66757" y="235561"/>
                    <a:pt x="50951" y="204347"/>
                  </a:cubicBezTo>
                  <a:cubicBezTo>
                    <a:pt x="46833" y="196644"/>
                    <a:pt x="43114" y="188675"/>
                    <a:pt x="39528" y="180705"/>
                  </a:cubicBezTo>
                  <a:cubicBezTo>
                    <a:pt x="35942" y="172736"/>
                    <a:pt x="32090" y="164899"/>
                    <a:pt x="29101" y="156531"/>
                  </a:cubicBezTo>
                  <a:cubicBezTo>
                    <a:pt x="25914" y="148363"/>
                    <a:pt x="22726" y="140128"/>
                    <a:pt x="19737" y="131826"/>
                  </a:cubicBezTo>
                  <a:cubicBezTo>
                    <a:pt x="17015" y="123392"/>
                    <a:pt x="14557" y="114892"/>
                    <a:pt x="12034" y="106457"/>
                  </a:cubicBezTo>
                  <a:cubicBezTo>
                    <a:pt x="3134" y="72256"/>
                    <a:pt x="-2710" y="36393"/>
                    <a:pt x="1275" y="863"/>
                  </a:cubicBezTo>
                  <a:lnTo>
                    <a:pt x="15753" y="0"/>
                  </a:lnTo>
                  <a:cubicBezTo>
                    <a:pt x="24785" y="32475"/>
                    <a:pt x="36473" y="62958"/>
                    <a:pt x="49954" y="92909"/>
                  </a:cubicBezTo>
                  <a:cubicBezTo>
                    <a:pt x="53408" y="100414"/>
                    <a:pt x="56994" y="107786"/>
                    <a:pt x="60248" y="115290"/>
                  </a:cubicBezTo>
                  <a:cubicBezTo>
                    <a:pt x="64034" y="122662"/>
                    <a:pt x="67819" y="129967"/>
                    <a:pt x="71406" y="137339"/>
                  </a:cubicBezTo>
                  <a:cubicBezTo>
                    <a:pt x="74925" y="144710"/>
                    <a:pt x="79043" y="151949"/>
                    <a:pt x="82895" y="159254"/>
                  </a:cubicBezTo>
                  <a:cubicBezTo>
                    <a:pt x="86879" y="166493"/>
                    <a:pt x="90466" y="173931"/>
                    <a:pt x="94716" y="181037"/>
                  </a:cubicBezTo>
                  <a:cubicBezTo>
                    <a:pt x="110588" y="210059"/>
                    <a:pt x="127656" y="238682"/>
                    <a:pt x="144391" y="267571"/>
                  </a:cubicBezTo>
                  <a:cubicBezTo>
                    <a:pt x="161260" y="296394"/>
                    <a:pt x="178328" y="325548"/>
                    <a:pt x="194333" y="355367"/>
                  </a:cubicBezTo>
                  <a:lnTo>
                    <a:pt x="175671" y="370641"/>
                  </a:lnTo>
                  <a:close/>
                </a:path>
              </a:pathLst>
            </a:custGeom>
            <a:solidFill>
              <a:srgbClr val="FFF154"/>
            </a:solidFill>
            <a:ln w="6641"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D893D07F-E359-8036-3E63-C30494037B92}"/>
                </a:ext>
              </a:extLst>
            </p:cNvPr>
            <p:cNvSpPr/>
            <p:nvPr/>
          </p:nvSpPr>
          <p:spPr>
            <a:xfrm>
              <a:off x="8449110" y="3078002"/>
              <a:ext cx="243995" cy="124009"/>
            </a:xfrm>
            <a:custGeom>
              <a:avLst/>
              <a:gdLst>
                <a:gd name="connsiteX0" fmla="*/ 243929 w 243995"/>
                <a:gd name="connsiteY0" fmla="*/ 13681 h 124009"/>
                <a:gd name="connsiteX1" fmla="*/ 200761 w 243995"/>
                <a:gd name="connsiteY1" fmla="*/ 71392 h 124009"/>
                <a:gd name="connsiteX2" fmla="*/ 139397 w 243995"/>
                <a:gd name="connsiteY2" fmla="*/ 108649 h 124009"/>
                <a:gd name="connsiteX3" fmla="*/ 69533 w 243995"/>
                <a:gd name="connsiteY3" fmla="*/ 123658 h 124009"/>
                <a:gd name="connsiteX4" fmla="*/ 34202 w 243995"/>
                <a:gd name="connsiteY4" fmla="*/ 122263 h 124009"/>
                <a:gd name="connsiteX5" fmla="*/ 25502 w 243995"/>
                <a:gd name="connsiteY5" fmla="*/ 120869 h 124009"/>
                <a:gd name="connsiteX6" fmla="*/ 16869 w 243995"/>
                <a:gd name="connsiteY6" fmla="*/ 118943 h 124009"/>
                <a:gd name="connsiteX7" fmla="*/ 0 w 243995"/>
                <a:gd name="connsiteY7" fmla="*/ 114294 h 124009"/>
                <a:gd name="connsiteX8" fmla="*/ 863 w 243995"/>
                <a:gd name="connsiteY8" fmla="*/ 99816 h 124009"/>
                <a:gd name="connsiteX9" fmla="*/ 32807 w 243995"/>
                <a:gd name="connsiteY9" fmla="*/ 92113 h 124009"/>
                <a:gd name="connsiteX10" fmla="*/ 63157 w 243995"/>
                <a:gd name="connsiteY10" fmla="*/ 83811 h 124009"/>
                <a:gd name="connsiteX11" fmla="*/ 120138 w 243995"/>
                <a:gd name="connsiteY11" fmla="*/ 62958 h 124009"/>
                <a:gd name="connsiteX12" fmla="*/ 173134 w 243995"/>
                <a:gd name="connsiteY12" fmla="*/ 34600 h 124009"/>
                <a:gd name="connsiteX13" fmla="*/ 198835 w 243995"/>
                <a:gd name="connsiteY13" fmla="*/ 17865 h 124009"/>
                <a:gd name="connsiteX14" fmla="*/ 224072 w 243995"/>
                <a:gd name="connsiteY14" fmla="*/ 0 h 124009"/>
                <a:gd name="connsiteX15" fmla="*/ 243995 w 243995"/>
                <a:gd name="connsiteY15" fmla="*/ 13614 h 12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95" h="124009">
                  <a:moveTo>
                    <a:pt x="243929" y="13681"/>
                  </a:moveTo>
                  <a:cubicBezTo>
                    <a:pt x="234033" y="37124"/>
                    <a:pt x="218825" y="55387"/>
                    <a:pt x="200761" y="71392"/>
                  </a:cubicBezTo>
                  <a:cubicBezTo>
                    <a:pt x="182698" y="87198"/>
                    <a:pt x="161911" y="100082"/>
                    <a:pt x="139397" y="108649"/>
                  </a:cubicBezTo>
                  <a:cubicBezTo>
                    <a:pt x="116950" y="117216"/>
                    <a:pt x="93308" y="123060"/>
                    <a:pt x="69533" y="123658"/>
                  </a:cubicBezTo>
                  <a:cubicBezTo>
                    <a:pt x="57711" y="124654"/>
                    <a:pt x="45824" y="123326"/>
                    <a:pt x="34202" y="122263"/>
                  </a:cubicBezTo>
                  <a:cubicBezTo>
                    <a:pt x="31280" y="121998"/>
                    <a:pt x="28424" y="121533"/>
                    <a:pt x="25502" y="120869"/>
                  </a:cubicBezTo>
                  <a:cubicBezTo>
                    <a:pt x="22646" y="120271"/>
                    <a:pt x="19724" y="119673"/>
                    <a:pt x="16869" y="118943"/>
                  </a:cubicBezTo>
                  <a:cubicBezTo>
                    <a:pt x="11157" y="117614"/>
                    <a:pt x="5512" y="116153"/>
                    <a:pt x="0" y="114294"/>
                  </a:cubicBezTo>
                  <a:lnTo>
                    <a:pt x="863" y="99816"/>
                  </a:lnTo>
                  <a:cubicBezTo>
                    <a:pt x="11821" y="96363"/>
                    <a:pt x="22447" y="94902"/>
                    <a:pt x="32807" y="92113"/>
                  </a:cubicBezTo>
                  <a:cubicBezTo>
                    <a:pt x="43101" y="89058"/>
                    <a:pt x="53328" y="87331"/>
                    <a:pt x="63157" y="83811"/>
                  </a:cubicBezTo>
                  <a:cubicBezTo>
                    <a:pt x="83081" y="78498"/>
                    <a:pt x="101809" y="70861"/>
                    <a:pt x="120138" y="62958"/>
                  </a:cubicBezTo>
                  <a:cubicBezTo>
                    <a:pt x="138468" y="54922"/>
                    <a:pt x="155868" y="45093"/>
                    <a:pt x="173134" y="34600"/>
                  </a:cubicBezTo>
                  <a:cubicBezTo>
                    <a:pt x="181768" y="29354"/>
                    <a:pt x="190202" y="23642"/>
                    <a:pt x="198835" y="17865"/>
                  </a:cubicBezTo>
                  <a:lnTo>
                    <a:pt x="224072" y="0"/>
                  </a:lnTo>
                  <a:lnTo>
                    <a:pt x="243995" y="13614"/>
                  </a:lnTo>
                  <a:close/>
                </a:path>
              </a:pathLst>
            </a:custGeom>
            <a:solidFill>
              <a:srgbClr val="FFF154"/>
            </a:solidFill>
            <a:ln w="6641"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BA50B8C6-B207-978E-E2E0-F25402FCC518}"/>
                </a:ext>
              </a:extLst>
            </p:cNvPr>
            <p:cNvSpPr/>
            <p:nvPr/>
          </p:nvSpPr>
          <p:spPr>
            <a:xfrm>
              <a:off x="8624104" y="3434983"/>
              <a:ext cx="204878" cy="53095"/>
            </a:xfrm>
            <a:custGeom>
              <a:avLst/>
              <a:gdLst>
                <a:gd name="connsiteX0" fmla="*/ 204879 w 204878"/>
                <a:gd name="connsiteY0" fmla="*/ 24618 h 53095"/>
                <a:gd name="connsiteX1" fmla="*/ 155668 w 204878"/>
                <a:gd name="connsiteY1" fmla="*/ 45870 h 53095"/>
                <a:gd name="connsiteX2" fmla="*/ 103203 w 204878"/>
                <a:gd name="connsiteY2" fmla="*/ 53042 h 53095"/>
                <a:gd name="connsiteX3" fmla="*/ 49875 w 204878"/>
                <a:gd name="connsiteY3" fmla="*/ 47597 h 53095"/>
                <a:gd name="connsiteX4" fmla="*/ 0 w 204878"/>
                <a:gd name="connsiteY4" fmla="*/ 25681 h 53095"/>
                <a:gd name="connsiteX5" fmla="*/ 4051 w 204878"/>
                <a:gd name="connsiteY5" fmla="*/ 11734 h 53095"/>
                <a:gd name="connsiteX6" fmla="*/ 53328 w 204878"/>
                <a:gd name="connsiteY6" fmla="*/ 7484 h 53095"/>
                <a:gd name="connsiteX7" fmla="*/ 100812 w 204878"/>
                <a:gd name="connsiteY7" fmla="*/ 3566 h 53095"/>
                <a:gd name="connsiteX8" fmla="*/ 148695 w 204878"/>
                <a:gd name="connsiteY8" fmla="*/ 444 h 53095"/>
                <a:gd name="connsiteX9" fmla="*/ 198238 w 204878"/>
                <a:gd name="connsiteY9" fmla="*/ 1441 h 53095"/>
                <a:gd name="connsiteX10" fmla="*/ 204812 w 204878"/>
                <a:gd name="connsiteY10" fmla="*/ 24618 h 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78" h="53095">
                  <a:moveTo>
                    <a:pt x="204879" y="24618"/>
                  </a:moveTo>
                  <a:cubicBezTo>
                    <a:pt x="189206" y="35111"/>
                    <a:pt x="172802" y="41288"/>
                    <a:pt x="155668" y="45870"/>
                  </a:cubicBezTo>
                  <a:cubicBezTo>
                    <a:pt x="138600" y="50386"/>
                    <a:pt x="121001" y="52644"/>
                    <a:pt x="103203" y="53042"/>
                  </a:cubicBezTo>
                  <a:cubicBezTo>
                    <a:pt x="85471" y="53441"/>
                    <a:pt x="67474" y="51581"/>
                    <a:pt x="49875" y="47597"/>
                  </a:cubicBezTo>
                  <a:cubicBezTo>
                    <a:pt x="32342" y="43280"/>
                    <a:pt x="15009" y="36439"/>
                    <a:pt x="0" y="25681"/>
                  </a:cubicBezTo>
                  <a:lnTo>
                    <a:pt x="4051" y="11734"/>
                  </a:lnTo>
                  <a:cubicBezTo>
                    <a:pt x="21517" y="9676"/>
                    <a:pt x="37389" y="8879"/>
                    <a:pt x="53328" y="7484"/>
                  </a:cubicBezTo>
                  <a:lnTo>
                    <a:pt x="100812" y="3566"/>
                  </a:lnTo>
                  <a:cubicBezTo>
                    <a:pt x="116618" y="2171"/>
                    <a:pt x="132490" y="1042"/>
                    <a:pt x="148695" y="444"/>
                  </a:cubicBezTo>
                  <a:cubicBezTo>
                    <a:pt x="164766" y="-153"/>
                    <a:pt x="181435" y="-419"/>
                    <a:pt x="198238" y="1441"/>
                  </a:cubicBezTo>
                  <a:lnTo>
                    <a:pt x="204812" y="24618"/>
                  </a:lnTo>
                  <a:close/>
                </a:path>
              </a:pathLst>
            </a:custGeom>
            <a:solidFill>
              <a:srgbClr val="FFF154"/>
            </a:solidFill>
            <a:ln w="6641"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1C2847AB-BB96-4FF1-23D3-B10B76ACEFA1}"/>
                </a:ext>
              </a:extLst>
            </p:cNvPr>
            <p:cNvSpPr/>
            <p:nvPr/>
          </p:nvSpPr>
          <p:spPr>
            <a:xfrm>
              <a:off x="7489998" y="3358523"/>
              <a:ext cx="135443" cy="240475"/>
            </a:xfrm>
            <a:custGeom>
              <a:avLst/>
              <a:gdLst>
                <a:gd name="connsiteX0" fmla="*/ 133354 w 135443"/>
                <a:gd name="connsiteY0" fmla="*/ 1195 h 240475"/>
                <a:gd name="connsiteX1" fmla="*/ 130166 w 135443"/>
                <a:gd name="connsiteY1" fmla="*/ 72587 h 240475"/>
                <a:gd name="connsiteX2" fmla="*/ 105727 w 135443"/>
                <a:gd name="connsiteY2" fmla="*/ 138999 h 240475"/>
                <a:gd name="connsiteX3" fmla="*/ 65083 w 135443"/>
                <a:gd name="connsiteY3" fmla="*/ 196843 h 240475"/>
                <a:gd name="connsiteX4" fmla="*/ 10095 w 135443"/>
                <a:gd name="connsiteY4" fmla="*/ 240475 h 240475"/>
                <a:gd name="connsiteX5" fmla="*/ 0 w 135443"/>
                <a:gd name="connsiteY5" fmla="*/ 230049 h 240475"/>
                <a:gd name="connsiteX6" fmla="*/ 16603 w 135443"/>
                <a:gd name="connsiteY6" fmla="*/ 201093 h 240475"/>
                <a:gd name="connsiteX7" fmla="*/ 32541 w 135443"/>
                <a:gd name="connsiteY7" fmla="*/ 173001 h 240475"/>
                <a:gd name="connsiteX8" fmla="*/ 61364 w 135443"/>
                <a:gd name="connsiteY8" fmla="*/ 116950 h 240475"/>
                <a:gd name="connsiteX9" fmla="*/ 86135 w 135443"/>
                <a:gd name="connsiteY9" fmla="*/ 59372 h 240475"/>
                <a:gd name="connsiteX10" fmla="*/ 109247 w 135443"/>
                <a:gd name="connsiteY10" fmla="*/ 0 h 240475"/>
                <a:gd name="connsiteX11" fmla="*/ 133354 w 135443"/>
                <a:gd name="connsiteY11" fmla="*/ 1262 h 2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443" h="240475">
                  <a:moveTo>
                    <a:pt x="133354" y="1195"/>
                  </a:moveTo>
                  <a:cubicBezTo>
                    <a:pt x="137405" y="25967"/>
                    <a:pt x="135147" y="49344"/>
                    <a:pt x="130166" y="72587"/>
                  </a:cubicBezTo>
                  <a:cubicBezTo>
                    <a:pt x="125119" y="95699"/>
                    <a:pt x="116950" y="118146"/>
                    <a:pt x="105727" y="138999"/>
                  </a:cubicBezTo>
                  <a:cubicBezTo>
                    <a:pt x="94636" y="159852"/>
                    <a:pt x="81287" y="179642"/>
                    <a:pt x="65083" y="196843"/>
                  </a:cubicBezTo>
                  <a:cubicBezTo>
                    <a:pt x="49277" y="214309"/>
                    <a:pt x="30549" y="229052"/>
                    <a:pt x="10095" y="240475"/>
                  </a:cubicBezTo>
                  <a:lnTo>
                    <a:pt x="0" y="230049"/>
                  </a:lnTo>
                  <a:cubicBezTo>
                    <a:pt x="5047" y="219622"/>
                    <a:pt x="11356" y="210723"/>
                    <a:pt x="16603" y="201093"/>
                  </a:cubicBezTo>
                  <a:cubicBezTo>
                    <a:pt x="21916" y="191530"/>
                    <a:pt x="27693" y="182565"/>
                    <a:pt x="32541" y="173001"/>
                  </a:cubicBezTo>
                  <a:cubicBezTo>
                    <a:pt x="43167" y="154605"/>
                    <a:pt x="52399" y="135811"/>
                    <a:pt x="61364" y="116950"/>
                  </a:cubicBezTo>
                  <a:cubicBezTo>
                    <a:pt x="70329" y="98089"/>
                    <a:pt x="78299" y="78830"/>
                    <a:pt x="86135" y="59372"/>
                  </a:cubicBezTo>
                  <a:lnTo>
                    <a:pt x="109247" y="0"/>
                  </a:lnTo>
                  <a:lnTo>
                    <a:pt x="133354" y="1262"/>
                  </a:lnTo>
                  <a:close/>
                </a:path>
              </a:pathLst>
            </a:custGeom>
            <a:solidFill>
              <a:srgbClr val="FFF154"/>
            </a:solidFill>
            <a:ln w="6641"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90179531-72D2-01FC-CCDC-6C7DFDDAAE22}"/>
                </a:ext>
              </a:extLst>
            </p:cNvPr>
            <p:cNvSpPr/>
            <p:nvPr/>
          </p:nvSpPr>
          <p:spPr>
            <a:xfrm>
              <a:off x="7211403" y="3290651"/>
              <a:ext cx="101977" cy="203417"/>
            </a:xfrm>
            <a:custGeom>
              <a:avLst/>
              <a:gdLst>
                <a:gd name="connsiteX0" fmla="*/ 92444 w 101977"/>
                <a:gd name="connsiteY0" fmla="*/ 0 h 203417"/>
                <a:gd name="connsiteX1" fmla="*/ 101742 w 101977"/>
                <a:gd name="connsiteY1" fmla="*/ 59305 h 203417"/>
                <a:gd name="connsiteX2" fmla="*/ 88327 w 101977"/>
                <a:gd name="connsiteY2" fmla="*/ 117415 h 203417"/>
                <a:gd name="connsiteX3" fmla="*/ 56715 w 101977"/>
                <a:gd name="connsiteY3" fmla="*/ 167954 h 203417"/>
                <a:gd name="connsiteX4" fmla="*/ 35065 w 101977"/>
                <a:gd name="connsiteY4" fmla="*/ 188143 h 203417"/>
                <a:gd name="connsiteX5" fmla="*/ 22846 w 101977"/>
                <a:gd name="connsiteY5" fmla="*/ 196378 h 203417"/>
                <a:gd name="connsiteX6" fmla="*/ 9962 w 101977"/>
                <a:gd name="connsiteY6" fmla="*/ 203418 h 203417"/>
                <a:gd name="connsiteX7" fmla="*/ 0 w 101977"/>
                <a:gd name="connsiteY7" fmla="*/ 192858 h 203417"/>
                <a:gd name="connsiteX8" fmla="*/ 12153 w 101977"/>
                <a:gd name="connsiteY8" fmla="*/ 168552 h 203417"/>
                <a:gd name="connsiteX9" fmla="*/ 23377 w 101977"/>
                <a:gd name="connsiteY9" fmla="*/ 145374 h 203417"/>
                <a:gd name="connsiteX10" fmla="*/ 42105 w 101977"/>
                <a:gd name="connsiteY10" fmla="*/ 99683 h 203417"/>
                <a:gd name="connsiteX11" fmla="*/ 56251 w 101977"/>
                <a:gd name="connsiteY11" fmla="*/ 52731 h 203417"/>
                <a:gd name="connsiteX12" fmla="*/ 68537 w 101977"/>
                <a:gd name="connsiteY12" fmla="*/ 3520 h 203417"/>
                <a:gd name="connsiteX13" fmla="*/ 92378 w 101977"/>
                <a:gd name="connsiteY13" fmla="*/ 0 h 20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977" h="203417">
                  <a:moveTo>
                    <a:pt x="92444" y="0"/>
                  </a:moveTo>
                  <a:cubicBezTo>
                    <a:pt x="100746" y="19724"/>
                    <a:pt x="102739" y="39316"/>
                    <a:pt x="101742" y="59305"/>
                  </a:cubicBezTo>
                  <a:cubicBezTo>
                    <a:pt x="100746" y="79162"/>
                    <a:pt x="96230" y="98953"/>
                    <a:pt x="88327" y="117415"/>
                  </a:cubicBezTo>
                  <a:cubicBezTo>
                    <a:pt x="80557" y="135877"/>
                    <a:pt x="70197" y="153277"/>
                    <a:pt x="56715" y="167954"/>
                  </a:cubicBezTo>
                  <a:cubicBezTo>
                    <a:pt x="50340" y="175525"/>
                    <a:pt x="42702" y="181967"/>
                    <a:pt x="35065" y="188143"/>
                  </a:cubicBezTo>
                  <a:cubicBezTo>
                    <a:pt x="31346" y="191331"/>
                    <a:pt x="27029" y="193855"/>
                    <a:pt x="22846" y="196378"/>
                  </a:cubicBezTo>
                  <a:cubicBezTo>
                    <a:pt x="18595" y="198902"/>
                    <a:pt x="14345" y="201293"/>
                    <a:pt x="9962" y="203418"/>
                  </a:cubicBezTo>
                  <a:lnTo>
                    <a:pt x="0" y="192858"/>
                  </a:lnTo>
                  <a:cubicBezTo>
                    <a:pt x="3653" y="183959"/>
                    <a:pt x="8368" y="176521"/>
                    <a:pt x="12153" y="168552"/>
                  </a:cubicBezTo>
                  <a:cubicBezTo>
                    <a:pt x="15939" y="160582"/>
                    <a:pt x="20123" y="153277"/>
                    <a:pt x="23377" y="145374"/>
                  </a:cubicBezTo>
                  <a:cubicBezTo>
                    <a:pt x="30748" y="130299"/>
                    <a:pt x="36659" y="115024"/>
                    <a:pt x="42105" y="99683"/>
                  </a:cubicBezTo>
                  <a:cubicBezTo>
                    <a:pt x="47551" y="84342"/>
                    <a:pt x="52067" y="68736"/>
                    <a:pt x="56251" y="52731"/>
                  </a:cubicBezTo>
                  <a:cubicBezTo>
                    <a:pt x="60501" y="36858"/>
                    <a:pt x="64154" y="19857"/>
                    <a:pt x="68537" y="3520"/>
                  </a:cubicBezTo>
                  <a:lnTo>
                    <a:pt x="92378" y="0"/>
                  </a:lnTo>
                  <a:close/>
                </a:path>
              </a:pathLst>
            </a:custGeom>
            <a:solidFill>
              <a:srgbClr val="FFF154"/>
            </a:solidFill>
            <a:ln w="6641"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E19A80FE-20F9-20D4-F1EA-0D83BAE3D757}"/>
                </a:ext>
              </a:extLst>
            </p:cNvPr>
            <p:cNvSpPr/>
            <p:nvPr/>
          </p:nvSpPr>
          <p:spPr>
            <a:xfrm>
              <a:off x="7297472" y="3755131"/>
              <a:ext cx="108957" cy="253491"/>
            </a:xfrm>
            <a:custGeom>
              <a:avLst/>
              <a:gdLst>
                <a:gd name="connsiteX0" fmla="*/ 101808 w 108957"/>
                <a:gd name="connsiteY0" fmla="*/ 0 h 253491"/>
                <a:gd name="connsiteX1" fmla="*/ 108117 w 108957"/>
                <a:gd name="connsiteY1" fmla="*/ 71193 h 253491"/>
                <a:gd name="connsiteX2" fmla="*/ 92710 w 108957"/>
                <a:gd name="connsiteY2" fmla="*/ 140261 h 253491"/>
                <a:gd name="connsiteX3" fmla="*/ 60036 w 108957"/>
                <a:gd name="connsiteY3" fmla="*/ 202953 h 253491"/>
                <a:gd name="connsiteX4" fmla="*/ 11356 w 108957"/>
                <a:gd name="connsiteY4" fmla="*/ 253492 h 253491"/>
                <a:gd name="connsiteX5" fmla="*/ 0 w 108957"/>
                <a:gd name="connsiteY5" fmla="*/ 244460 h 253491"/>
                <a:gd name="connsiteX6" fmla="*/ 12618 w 108957"/>
                <a:gd name="connsiteY6" fmla="*/ 213579 h 253491"/>
                <a:gd name="connsiteX7" fmla="*/ 24705 w 108957"/>
                <a:gd name="connsiteY7" fmla="*/ 183627 h 253491"/>
                <a:gd name="connsiteX8" fmla="*/ 45824 w 108957"/>
                <a:gd name="connsiteY8" fmla="*/ 124255 h 253491"/>
                <a:gd name="connsiteX9" fmla="*/ 62759 w 108957"/>
                <a:gd name="connsiteY9" fmla="*/ 63888 h 253491"/>
                <a:gd name="connsiteX10" fmla="*/ 77767 w 108957"/>
                <a:gd name="connsiteY10" fmla="*/ 1992 h 253491"/>
                <a:gd name="connsiteX11" fmla="*/ 101808 w 108957"/>
                <a:gd name="connsiteY11" fmla="*/ 0 h 25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57" h="253491">
                  <a:moveTo>
                    <a:pt x="101808" y="0"/>
                  </a:moveTo>
                  <a:cubicBezTo>
                    <a:pt x="109114" y="24041"/>
                    <a:pt x="109977" y="47484"/>
                    <a:pt x="108117" y="71193"/>
                  </a:cubicBezTo>
                  <a:cubicBezTo>
                    <a:pt x="106192" y="94769"/>
                    <a:pt x="101011" y="118079"/>
                    <a:pt x="92710" y="140261"/>
                  </a:cubicBezTo>
                  <a:cubicBezTo>
                    <a:pt x="84475" y="162442"/>
                    <a:pt x="73849" y="183760"/>
                    <a:pt x="60036" y="202953"/>
                  </a:cubicBezTo>
                  <a:cubicBezTo>
                    <a:pt x="46687" y="222345"/>
                    <a:pt x="30084" y="239479"/>
                    <a:pt x="11356" y="253492"/>
                  </a:cubicBezTo>
                  <a:lnTo>
                    <a:pt x="0" y="244460"/>
                  </a:lnTo>
                  <a:cubicBezTo>
                    <a:pt x="3653" y="233436"/>
                    <a:pt x="8700" y="223806"/>
                    <a:pt x="12618" y="213579"/>
                  </a:cubicBezTo>
                  <a:cubicBezTo>
                    <a:pt x="16603" y="203351"/>
                    <a:pt x="21119" y="193722"/>
                    <a:pt x="24705" y="183627"/>
                  </a:cubicBezTo>
                  <a:cubicBezTo>
                    <a:pt x="32807" y="163969"/>
                    <a:pt x="39448" y="144112"/>
                    <a:pt x="45824" y="124255"/>
                  </a:cubicBezTo>
                  <a:cubicBezTo>
                    <a:pt x="52199" y="104399"/>
                    <a:pt x="57578" y="84276"/>
                    <a:pt x="62759" y="63888"/>
                  </a:cubicBezTo>
                  <a:lnTo>
                    <a:pt x="77767" y="1992"/>
                  </a:lnTo>
                  <a:lnTo>
                    <a:pt x="101808" y="0"/>
                  </a:lnTo>
                  <a:close/>
                </a:path>
              </a:pathLst>
            </a:custGeom>
            <a:solidFill>
              <a:srgbClr val="FFF154"/>
            </a:solidFill>
            <a:ln w="6641"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E644B83-B72A-D87A-1AF6-9523C2B40918}"/>
                </a:ext>
              </a:extLst>
            </p:cNvPr>
            <p:cNvSpPr/>
            <p:nvPr/>
          </p:nvSpPr>
          <p:spPr>
            <a:xfrm>
              <a:off x="6996031" y="3690181"/>
              <a:ext cx="86622" cy="233302"/>
            </a:xfrm>
            <a:custGeom>
              <a:avLst/>
              <a:gdLst>
                <a:gd name="connsiteX0" fmla="*/ 72455 w 86622"/>
                <a:gd name="connsiteY0" fmla="*/ 0 h 233302"/>
                <a:gd name="connsiteX1" fmla="*/ 78432 w 86622"/>
                <a:gd name="connsiteY1" fmla="*/ 15474 h 233302"/>
                <a:gd name="connsiteX2" fmla="*/ 82483 w 86622"/>
                <a:gd name="connsiteY2" fmla="*/ 31014 h 233302"/>
                <a:gd name="connsiteX3" fmla="*/ 86401 w 86622"/>
                <a:gd name="connsiteY3" fmla="*/ 62759 h 233302"/>
                <a:gd name="connsiteX4" fmla="*/ 79760 w 86622"/>
                <a:gd name="connsiteY4" fmla="*/ 126513 h 233302"/>
                <a:gd name="connsiteX5" fmla="*/ 69732 w 86622"/>
                <a:gd name="connsiteY5" fmla="*/ 157262 h 233302"/>
                <a:gd name="connsiteX6" fmla="*/ 62825 w 86622"/>
                <a:gd name="connsiteY6" fmla="*/ 171939 h 233302"/>
                <a:gd name="connsiteX7" fmla="*/ 59172 w 86622"/>
                <a:gd name="connsiteY7" fmla="*/ 179178 h 233302"/>
                <a:gd name="connsiteX8" fmla="*/ 54922 w 86622"/>
                <a:gd name="connsiteY8" fmla="*/ 186084 h 233302"/>
                <a:gd name="connsiteX9" fmla="*/ 45957 w 86622"/>
                <a:gd name="connsiteY9" fmla="*/ 199566 h 233302"/>
                <a:gd name="connsiteX10" fmla="*/ 35464 w 86622"/>
                <a:gd name="connsiteY10" fmla="*/ 211985 h 233302"/>
                <a:gd name="connsiteX11" fmla="*/ 23974 w 86622"/>
                <a:gd name="connsiteY11" fmla="*/ 223275 h 233302"/>
                <a:gd name="connsiteX12" fmla="*/ 11423 w 86622"/>
                <a:gd name="connsiteY12" fmla="*/ 233303 h 233302"/>
                <a:gd name="connsiteX13" fmla="*/ 0 w 86622"/>
                <a:gd name="connsiteY13" fmla="*/ 224337 h 233302"/>
                <a:gd name="connsiteX14" fmla="*/ 18263 w 86622"/>
                <a:gd name="connsiteY14" fmla="*/ 169282 h 233302"/>
                <a:gd name="connsiteX15" fmla="*/ 20388 w 86622"/>
                <a:gd name="connsiteY15" fmla="*/ 162708 h 233302"/>
                <a:gd name="connsiteX16" fmla="*/ 22049 w 86622"/>
                <a:gd name="connsiteY16" fmla="*/ 155934 h 233302"/>
                <a:gd name="connsiteX17" fmla="*/ 25568 w 86622"/>
                <a:gd name="connsiteY17" fmla="*/ 142585 h 233302"/>
                <a:gd name="connsiteX18" fmla="*/ 28623 w 86622"/>
                <a:gd name="connsiteY18" fmla="*/ 129170 h 233302"/>
                <a:gd name="connsiteX19" fmla="*/ 31346 w 86622"/>
                <a:gd name="connsiteY19" fmla="*/ 115688 h 233302"/>
                <a:gd name="connsiteX20" fmla="*/ 40378 w 86622"/>
                <a:gd name="connsiteY20" fmla="*/ 60899 h 233302"/>
                <a:gd name="connsiteX21" fmla="*/ 48613 w 86622"/>
                <a:gd name="connsiteY21" fmla="*/ 4317 h 233302"/>
                <a:gd name="connsiteX22" fmla="*/ 72322 w 86622"/>
                <a:gd name="connsiteY22" fmla="*/ 0 h 2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622" h="233302">
                  <a:moveTo>
                    <a:pt x="72455" y="0"/>
                  </a:moveTo>
                  <a:cubicBezTo>
                    <a:pt x="74978" y="5379"/>
                    <a:pt x="76771" y="10294"/>
                    <a:pt x="78432" y="15474"/>
                  </a:cubicBezTo>
                  <a:cubicBezTo>
                    <a:pt x="80158" y="20588"/>
                    <a:pt x="81354" y="25834"/>
                    <a:pt x="82483" y="31014"/>
                  </a:cubicBezTo>
                  <a:cubicBezTo>
                    <a:pt x="84741" y="41507"/>
                    <a:pt x="85870" y="52066"/>
                    <a:pt x="86401" y="62759"/>
                  </a:cubicBezTo>
                  <a:cubicBezTo>
                    <a:pt x="87397" y="84077"/>
                    <a:pt x="85006" y="105594"/>
                    <a:pt x="79760" y="126513"/>
                  </a:cubicBezTo>
                  <a:cubicBezTo>
                    <a:pt x="77303" y="137007"/>
                    <a:pt x="73650" y="147234"/>
                    <a:pt x="69732" y="157262"/>
                  </a:cubicBezTo>
                  <a:cubicBezTo>
                    <a:pt x="67740" y="162309"/>
                    <a:pt x="65216" y="167091"/>
                    <a:pt x="62825" y="171939"/>
                  </a:cubicBezTo>
                  <a:cubicBezTo>
                    <a:pt x="61629" y="174396"/>
                    <a:pt x="60434" y="176787"/>
                    <a:pt x="59172" y="179178"/>
                  </a:cubicBezTo>
                  <a:lnTo>
                    <a:pt x="54922" y="186084"/>
                  </a:lnTo>
                  <a:cubicBezTo>
                    <a:pt x="51934" y="190600"/>
                    <a:pt x="49145" y="195183"/>
                    <a:pt x="45957" y="199566"/>
                  </a:cubicBezTo>
                  <a:cubicBezTo>
                    <a:pt x="42569" y="203816"/>
                    <a:pt x="39050" y="207934"/>
                    <a:pt x="35464" y="211985"/>
                  </a:cubicBezTo>
                  <a:cubicBezTo>
                    <a:pt x="31944" y="216036"/>
                    <a:pt x="28158" y="219888"/>
                    <a:pt x="23974" y="223275"/>
                  </a:cubicBezTo>
                  <a:cubicBezTo>
                    <a:pt x="19857" y="226795"/>
                    <a:pt x="15739" y="230182"/>
                    <a:pt x="11423" y="233303"/>
                  </a:cubicBezTo>
                  <a:lnTo>
                    <a:pt x="0" y="224337"/>
                  </a:lnTo>
                  <a:cubicBezTo>
                    <a:pt x="6243" y="204680"/>
                    <a:pt x="13548" y="187545"/>
                    <a:pt x="18263" y="169282"/>
                  </a:cubicBezTo>
                  <a:lnTo>
                    <a:pt x="20388" y="162708"/>
                  </a:lnTo>
                  <a:cubicBezTo>
                    <a:pt x="20920" y="160450"/>
                    <a:pt x="21451" y="158192"/>
                    <a:pt x="22049" y="155934"/>
                  </a:cubicBezTo>
                  <a:cubicBezTo>
                    <a:pt x="23111" y="151418"/>
                    <a:pt x="24506" y="147034"/>
                    <a:pt x="25568" y="142585"/>
                  </a:cubicBezTo>
                  <a:cubicBezTo>
                    <a:pt x="26498" y="138069"/>
                    <a:pt x="27561" y="133619"/>
                    <a:pt x="28623" y="129170"/>
                  </a:cubicBezTo>
                  <a:cubicBezTo>
                    <a:pt x="29752" y="124720"/>
                    <a:pt x="30416" y="120138"/>
                    <a:pt x="31346" y="115688"/>
                  </a:cubicBezTo>
                  <a:cubicBezTo>
                    <a:pt x="34799" y="97624"/>
                    <a:pt x="37722" y="79494"/>
                    <a:pt x="40378" y="60899"/>
                  </a:cubicBezTo>
                  <a:cubicBezTo>
                    <a:pt x="43034" y="42437"/>
                    <a:pt x="45226" y="23177"/>
                    <a:pt x="48613" y="4317"/>
                  </a:cubicBezTo>
                  <a:lnTo>
                    <a:pt x="72322" y="0"/>
                  </a:lnTo>
                  <a:close/>
                </a:path>
              </a:pathLst>
            </a:custGeom>
            <a:solidFill>
              <a:srgbClr val="FFF154"/>
            </a:solidFill>
            <a:ln w="6641"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E8BAAB9B-6ECE-62DA-7824-1CC1B9A1E24D}"/>
                </a:ext>
              </a:extLst>
            </p:cNvPr>
            <p:cNvSpPr/>
            <p:nvPr/>
          </p:nvSpPr>
          <p:spPr>
            <a:xfrm>
              <a:off x="7929776" y="4718494"/>
              <a:ext cx="49968" cy="83014"/>
            </a:xfrm>
            <a:custGeom>
              <a:avLst/>
              <a:gdLst>
                <a:gd name="connsiteX0" fmla="*/ 9163 w 49968"/>
                <a:gd name="connsiteY0" fmla="*/ 75842 h 83014"/>
                <a:gd name="connsiteX1" fmla="*/ 1326 w 49968"/>
                <a:gd name="connsiteY1" fmla="*/ 57778 h 83014"/>
                <a:gd name="connsiteX2" fmla="*/ 131 w 49968"/>
                <a:gd name="connsiteY2" fmla="*/ 41308 h 83014"/>
                <a:gd name="connsiteX3" fmla="*/ 3186 w 49968"/>
                <a:gd name="connsiteY3" fmla="*/ 24373 h 83014"/>
                <a:gd name="connsiteX4" fmla="*/ 11753 w 49968"/>
                <a:gd name="connsiteY4" fmla="*/ 4250 h 83014"/>
                <a:gd name="connsiteX5" fmla="*/ 25633 w 49968"/>
                <a:gd name="connsiteY5" fmla="*/ 0 h 83014"/>
                <a:gd name="connsiteX6" fmla="*/ 42966 w 49968"/>
                <a:gd name="connsiteY6" fmla="*/ 17997 h 83014"/>
                <a:gd name="connsiteX7" fmla="*/ 49674 w 49968"/>
                <a:gd name="connsiteY7" fmla="*/ 40046 h 83014"/>
                <a:gd name="connsiteX8" fmla="*/ 47017 w 49968"/>
                <a:gd name="connsiteY8" fmla="*/ 62626 h 83014"/>
                <a:gd name="connsiteX9" fmla="*/ 32208 w 49968"/>
                <a:gd name="connsiteY9" fmla="*/ 83014 h 83014"/>
                <a:gd name="connsiteX10" fmla="*/ 9163 w 49968"/>
                <a:gd name="connsiteY10" fmla="*/ 75908 h 8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8" h="83014">
                  <a:moveTo>
                    <a:pt x="9163" y="75842"/>
                  </a:moveTo>
                  <a:cubicBezTo>
                    <a:pt x="4580" y="69599"/>
                    <a:pt x="2654" y="63290"/>
                    <a:pt x="1326" y="57778"/>
                  </a:cubicBezTo>
                  <a:cubicBezTo>
                    <a:pt x="64" y="52133"/>
                    <a:pt x="-201" y="46754"/>
                    <a:pt x="131" y="41308"/>
                  </a:cubicBezTo>
                  <a:cubicBezTo>
                    <a:pt x="463" y="35862"/>
                    <a:pt x="1592" y="30350"/>
                    <a:pt x="3186" y="24373"/>
                  </a:cubicBezTo>
                  <a:cubicBezTo>
                    <a:pt x="5112" y="18330"/>
                    <a:pt x="7237" y="12087"/>
                    <a:pt x="11753" y="4250"/>
                  </a:cubicBezTo>
                  <a:lnTo>
                    <a:pt x="25633" y="0"/>
                  </a:lnTo>
                  <a:cubicBezTo>
                    <a:pt x="33735" y="4715"/>
                    <a:pt x="39114" y="11091"/>
                    <a:pt x="42966" y="17997"/>
                  </a:cubicBezTo>
                  <a:cubicBezTo>
                    <a:pt x="46752" y="24904"/>
                    <a:pt x="48943" y="32409"/>
                    <a:pt x="49674" y="40046"/>
                  </a:cubicBezTo>
                  <a:cubicBezTo>
                    <a:pt x="50471" y="47617"/>
                    <a:pt x="49674" y="55321"/>
                    <a:pt x="47017" y="62626"/>
                  </a:cubicBezTo>
                  <a:cubicBezTo>
                    <a:pt x="44294" y="70064"/>
                    <a:pt x="40310" y="76705"/>
                    <a:pt x="32208" y="83014"/>
                  </a:cubicBezTo>
                  <a:lnTo>
                    <a:pt x="9163" y="75908"/>
                  </a:lnTo>
                  <a:close/>
                </a:path>
              </a:pathLst>
            </a:custGeom>
            <a:solidFill>
              <a:srgbClr val="FFF154"/>
            </a:solidFill>
            <a:ln w="6641"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95BE4DF5-DC1B-9466-A27A-7C7C2D720A4C}"/>
                </a:ext>
              </a:extLst>
            </p:cNvPr>
            <p:cNvSpPr/>
            <p:nvPr/>
          </p:nvSpPr>
          <p:spPr>
            <a:xfrm>
              <a:off x="7321380" y="4169538"/>
              <a:ext cx="52690" cy="205277"/>
            </a:xfrm>
            <a:custGeom>
              <a:avLst/>
              <a:gdLst>
                <a:gd name="connsiteX0" fmla="*/ 37390 w 52690"/>
                <a:gd name="connsiteY0" fmla="*/ 0 h 205277"/>
                <a:gd name="connsiteX1" fmla="*/ 43167 w 52690"/>
                <a:gd name="connsiteY1" fmla="*/ 13349 h 205277"/>
                <a:gd name="connsiteX2" fmla="*/ 47152 w 52690"/>
                <a:gd name="connsiteY2" fmla="*/ 26498 h 205277"/>
                <a:gd name="connsiteX3" fmla="*/ 51602 w 52690"/>
                <a:gd name="connsiteY3" fmla="*/ 52996 h 205277"/>
                <a:gd name="connsiteX4" fmla="*/ 50805 w 52690"/>
                <a:gd name="connsiteY4" fmla="*/ 105727 h 205277"/>
                <a:gd name="connsiteX5" fmla="*/ 39847 w 52690"/>
                <a:gd name="connsiteY5" fmla="*/ 156930 h 205277"/>
                <a:gd name="connsiteX6" fmla="*/ 17998 w 52690"/>
                <a:gd name="connsiteY6" fmla="*/ 205277 h 205277"/>
                <a:gd name="connsiteX7" fmla="*/ 3785 w 52690"/>
                <a:gd name="connsiteY7" fmla="*/ 202289 h 205277"/>
                <a:gd name="connsiteX8" fmla="*/ 0 w 52690"/>
                <a:gd name="connsiteY8" fmla="*/ 150820 h 205277"/>
                <a:gd name="connsiteX9" fmla="*/ 1395 w 52690"/>
                <a:gd name="connsiteY9" fmla="*/ 101344 h 205277"/>
                <a:gd name="connsiteX10" fmla="*/ 5579 w 52690"/>
                <a:gd name="connsiteY10" fmla="*/ 52797 h 205277"/>
                <a:gd name="connsiteX11" fmla="*/ 13614 w 52690"/>
                <a:gd name="connsiteY11" fmla="*/ 4582 h 205277"/>
                <a:gd name="connsiteX12" fmla="*/ 37323 w 52690"/>
                <a:gd name="connsiteY12" fmla="*/ 66 h 20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90" h="205277">
                  <a:moveTo>
                    <a:pt x="37390" y="0"/>
                  </a:moveTo>
                  <a:cubicBezTo>
                    <a:pt x="39913" y="4715"/>
                    <a:pt x="41574" y="8899"/>
                    <a:pt x="43167" y="13349"/>
                  </a:cubicBezTo>
                  <a:cubicBezTo>
                    <a:pt x="44761" y="17732"/>
                    <a:pt x="46023" y="22115"/>
                    <a:pt x="47152" y="26498"/>
                  </a:cubicBezTo>
                  <a:cubicBezTo>
                    <a:pt x="49344" y="35264"/>
                    <a:pt x="50738" y="44163"/>
                    <a:pt x="51602" y="52996"/>
                  </a:cubicBezTo>
                  <a:cubicBezTo>
                    <a:pt x="53395" y="70662"/>
                    <a:pt x="52864" y="88327"/>
                    <a:pt x="50805" y="105727"/>
                  </a:cubicBezTo>
                  <a:cubicBezTo>
                    <a:pt x="48613" y="123060"/>
                    <a:pt x="45160" y="140261"/>
                    <a:pt x="39847" y="156930"/>
                  </a:cubicBezTo>
                  <a:cubicBezTo>
                    <a:pt x="34534" y="173599"/>
                    <a:pt x="27760" y="189870"/>
                    <a:pt x="17998" y="205277"/>
                  </a:cubicBezTo>
                  <a:lnTo>
                    <a:pt x="3785" y="202289"/>
                  </a:lnTo>
                  <a:cubicBezTo>
                    <a:pt x="730" y="184491"/>
                    <a:pt x="265" y="167556"/>
                    <a:pt x="0" y="150820"/>
                  </a:cubicBezTo>
                  <a:cubicBezTo>
                    <a:pt x="0" y="134084"/>
                    <a:pt x="398" y="117681"/>
                    <a:pt x="1395" y="101344"/>
                  </a:cubicBezTo>
                  <a:cubicBezTo>
                    <a:pt x="2258" y="85073"/>
                    <a:pt x="3586" y="68935"/>
                    <a:pt x="5579" y="52797"/>
                  </a:cubicBezTo>
                  <a:cubicBezTo>
                    <a:pt x="7505" y="36858"/>
                    <a:pt x="9962" y="20189"/>
                    <a:pt x="13614" y="4582"/>
                  </a:cubicBezTo>
                  <a:lnTo>
                    <a:pt x="37323" y="66"/>
                  </a:lnTo>
                  <a:close/>
                </a:path>
              </a:pathLst>
            </a:custGeom>
            <a:solidFill>
              <a:srgbClr val="FFF154"/>
            </a:solidFill>
            <a:ln w="6641"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FD0D52A-CB5C-88F0-A6AA-2D4CAE06D582}"/>
                </a:ext>
              </a:extLst>
            </p:cNvPr>
            <p:cNvSpPr/>
            <p:nvPr/>
          </p:nvSpPr>
          <p:spPr>
            <a:xfrm>
              <a:off x="7627398" y="4574182"/>
              <a:ext cx="51207" cy="206074"/>
            </a:xfrm>
            <a:custGeom>
              <a:avLst/>
              <a:gdLst>
                <a:gd name="connsiteX0" fmla="*/ 25374 w 51207"/>
                <a:gd name="connsiteY0" fmla="*/ 0 h 206074"/>
                <a:gd name="connsiteX1" fmla="*/ 32679 w 51207"/>
                <a:gd name="connsiteY1" fmla="*/ 12552 h 206074"/>
                <a:gd name="connsiteX2" fmla="*/ 38192 w 51207"/>
                <a:gd name="connsiteY2" fmla="*/ 25170 h 206074"/>
                <a:gd name="connsiteX3" fmla="*/ 45763 w 51207"/>
                <a:gd name="connsiteY3" fmla="*/ 50938 h 206074"/>
                <a:gd name="connsiteX4" fmla="*/ 51208 w 51207"/>
                <a:gd name="connsiteY4" fmla="*/ 103402 h 206074"/>
                <a:gd name="connsiteX5" fmla="*/ 46360 w 51207"/>
                <a:gd name="connsiteY5" fmla="*/ 155535 h 206074"/>
                <a:gd name="connsiteX6" fmla="*/ 30355 w 51207"/>
                <a:gd name="connsiteY6" fmla="*/ 206074 h 206074"/>
                <a:gd name="connsiteX7" fmla="*/ 15877 w 51207"/>
                <a:gd name="connsiteY7" fmla="*/ 204812 h 206074"/>
                <a:gd name="connsiteX8" fmla="*/ 6048 w 51207"/>
                <a:gd name="connsiteY8" fmla="*/ 154141 h 206074"/>
                <a:gd name="connsiteX9" fmla="*/ 1599 w 51207"/>
                <a:gd name="connsiteY9" fmla="*/ 104863 h 206074"/>
                <a:gd name="connsiteX10" fmla="*/ 5 w 51207"/>
                <a:gd name="connsiteY10" fmla="*/ 56118 h 206074"/>
                <a:gd name="connsiteX11" fmla="*/ 2329 w 51207"/>
                <a:gd name="connsiteY11" fmla="*/ 7305 h 206074"/>
                <a:gd name="connsiteX12" fmla="*/ 25308 w 51207"/>
                <a:gd name="connsiteY12" fmla="*/ 0 h 20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07" h="206074">
                  <a:moveTo>
                    <a:pt x="25374" y="0"/>
                  </a:moveTo>
                  <a:cubicBezTo>
                    <a:pt x="28429" y="4383"/>
                    <a:pt x="30554" y="8301"/>
                    <a:pt x="32679" y="12552"/>
                  </a:cubicBezTo>
                  <a:cubicBezTo>
                    <a:pt x="34804" y="16669"/>
                    <a:pt x="36531" y="20920"/>
                    <a:pt x="38192" y="25170"/>
                  </a:cubicBezTo>
                  <a:cubicBezTo>
                    <a:pt x="41379" y="33604"/>
                    <a:pt x="43836" y="42238"/>
                    <a:pt x="45763" y="50938"/>
                  </a:cubicBezTo>
                  <a:cubicBezTo>
                    <a:pt x="49614" y="68271"/>
                    <a:pt x="51208" y="85870"/>
                    <a:pt x="51208" y="103402"/>
                  </a:cubicBezTo>
                  <a:cubicBezTo>
                    <a:pt x="51075" y="120869"/>
                    <a:pt x="49681" y="138335"/>
                    <a:pt x="46360" y="155535"/>
                  </a:cubicBezTo>
                  <a:cubicBezTo>
                    <a:pt x="43039" y="172736"/>
                    <a:pt x="38258" y="189671"/>
                    <a:pt x="30355" y="206074"/>
                  </a:cubicBezTo>
                  <a:lnTo>
                    <a:pt x="15877" y="204812"/>
                  </a:lnTo>
                  <a:cubicBezTo>
                    <a:pt x="10764" y="187546"/>
                    <a:pt x="8306" y="170744"/>
                    <a:pt x="6048" y="154141"/>
                  </a:cubicBezTo>
                  <a:cubicBezTo>
                    <a:pt x="4122" y="137538"/>
                    <a:pt x="2529" y="121201"/>
                    <a:pt x="1599" y="104863"/>
                  </a:cubicBezTo>
                  <a:cubicBezTo>
                    <a:pt x="536" y="88593"/>
                    <a:pt x="-61" y="72388"/>
                    <a:pt x="5" y="56118"/>
                  </a:cubicBezTo>
                  <a:cubicBezTo>
                    <a:pt x="5" y="40046"/>
                    <a:pt x="470" y="23178"/>
                    <a:pt x="2329" y="7305"/>
                  </a:cubicBezTo>
                  <a:lnTo>
                    <a:pt x="25308" y="0"/>
                  </a:lnTo>
                  <a:close/>
                </a:path>
              </a:pathLst>
            </a:custGeom>
            <a:solidFill>
              <a:srgbClr val="FFF154"/>
            </a:solidFill>
            <a:ln w="6641"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932161C3-2EC5-CAA2-A60A-FC80E5000D5C}"/>
                </a:ext>
              </a:extLst>
            </p:cNvPr>
            <p:cNvSpPr/>
            <p:nvPr/>
          </p:nvSpPr>
          <p:spPr>
            <a:xfrm>
              <a:off x="7366733" y="4600282"/>
              <a:ext cx="58397" cy="178579"/>
            </a:xfrm>
            <a:custGeom>
              <a:avLst/>
              <a:gdLst>
                <a:gd name="connsiteX0" fmla="*/ 41912 w 58397"/>
                <a:gd name="connsiteY0" fmla="*/ 0 h 178579"/>
                <a:gd name="connsiteX1" fmla="*/ 48420 w 58397"/>
                <a:gd name="connsiteY1" fmla="*/ 11821 h 178579"/>
                <a:gd name="connsiteX2" fmla="*/ 52803 w 58397"/>
                <a:gd name="connsiteY2" fmla="*/ 23509 h 178579"/>
                <a:gd name="connsiteX3" fmla="*/ 57585 w 58397"/>
                <a:gd name="connsiteY3" fmla="*/ 47418 h 178579"/>
                <a:gd name="connsiteX4" fmla="*/ 55194 w 58397"/>
                <a:gd name="connsiteY4" fmla="*/ 94968 h 178579"/>
                <a:gd name="connsiteX5" fmla="*/ 40583 w 58397"/>
                <a:gd name="connsiteY5" fmla="*/ 139596 h 178579"/>
                <a:gd name="connsiteX6" fmla="*/ 29028 w 58397"/>
                <a:gd name="connsiteY6" fmla="*/ 160051 h 178579"/>
                <a:gd name="connsiteX7" fmla="*/ 13952 w 58397"/>
                <a:gd name="connsiteY7" fmla="*/ 178580 h 178579"/>
                <a:gd name="connsiteX8" fmla="*/ 405 w 58397"/>
                <a:gd name="connsiteY8" fmla="*/ 173333 h 178579"/>
                <a:gd name="connsiteX9" fmla="*/ 405 w 58397"/>
                <a:gd name="connsiteY9" fmla="*/ 150422 h 178579"/>
                <a:gd name="connsiteX10" fmla="*/ 1799 w 58397"/>
                <a:gd name="connsiteY10" fmla="*/ 128705 h 178579"/>
                <a:gd name="connsiteX11" fmla="*/ 6249 w 58397"/>
                <a:gd name="connsiteY11" fmla="*/ 87264 h 178579"/>
                <a:gd name="connsiteX12" fmla="*/ 11562 w 58397"/>
                <a:gd name="connsiteY12" fmla="*/ 47019 h 178579"/>
                <a:gd name="connsiteX13" fmla="*/ 14683 w 58397"/>
                <a:gd name="connsiteY13" fmla="*/ 26896 h 178579"/>
                <a:gd name="connsiteX14" fmla="*/ 16543 w 58397"/>
                <a:gd name="connsiteY14" fmla="*/ 16736 h 178579"/>
                <a:gd name="connsiteX15" fmla="*/ 17472 w 58397"/>
                <a:gd name="connsiteY15" fmla="*/ 11622 h 178579"/>
                <a:gd name="connsiteX16" fmla="*/ 18668 w 58397"/>
                <a:gd name="connsiteY16" fmla="*/ 6907 h 178579"/>
                <a:gd name="connsiteX17" fmla="*/ 41779 w 58397"/>
                <a:gd name="connsiteY17" fmla="*/ 0 h 17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397" h="178579">
                  <a:moveTo>
                    <a:pt x="41912" y="0"/>
                  </a:moveTo>
                  <a:cubicBezTo>
                    <a:pt x="44834" y="4449"/>
                    <a:pt x="46561" y="7770"/>
                    <a:pt x="48420" y="11821"/>
                  </a:cubicBezTo>
                  <a:cubicBezTo>
                    <a:pt x="50147" y="15673"/>
                    <a:pt x="51608" y="19591"/>
                    <a:pt x="52803" y="23509"/>
                  </a:cubicBezTo>
                  <a:cubicBezTo>
                    <a:pt x="55327" y="31412"/>
                    <a:pt x="56721" y="39382"/>
                    <a:pt x="57585" y="47418"/>
                  </a:cubicBezTo>
                  <a:cubicBezTo>
                    <a:pt x="59311" y="63489"/>
                    <a:pt x="58183" y="79494"/>
                    <a:pt x="55194" y="94968"/>
                  </a:cubicBezTo>
                  <a:cubicBezTo>
                    <a:pt x="52272" y="110508"/>
                    <a:pt x="47224" y="125451"/>
                    <a:pt x="40583" y="139596"/>
                  </a:cubicBezTo>
                  <a:cubicBezTo>
                    <a:pt x="37263" y="146636"/>
                    <a:pt x="33212" y="153410"/>
                    <a:pt x="29028" y="160051"/>
                  </a:cubicBezTo>
                  <a:cubicBezTo>
                    <a:pt x="24512" y="166559"/>
                    <a:pt x="19664" y="172802"/>
                    <a:pt x="13952" y="178580"/>
                  </a:cubicBezTo>
                  <a:lnTo>
                    <a:pt x="405" y="173333"/>
                  </a:lnTo>
                  <a:cubicBezTo>
                    <a:pt x="-260" y="165298"/>
                    <a:pt x="6" y="157793"/>
                    <a:pt x="405" y="150422"/>
                  </a:cubicBezTo>
                  <a:cubicBezTo>
                    <a:pt x="538" y="142984"/>
                    <a:pt x="1334" y="135811"/>
                    <a:pt x="1799" y="128705"/>
                  </a:cubicBezTo>
                  <a:cubicBezTo>
                    <a:pt x="2995" y="114493"/>
                    <a:pt x="4655" y="100812"/>
                    <a:pt x="6249" y="87264"/>
                  </a:cubicBezTo>
                  <a:cubicBezTo>
                    <a:pt x="7776" y="73716"/>
                    <a:pt x="9569" y="60368"/>
                    <a:pt x="11562" y="47019"/>
                  </a:cubicBezTo>
                  <a:lnTo>
                    <a:pt x="14683" y="26896"/>
                  </a:lnTo>
                  <a:lnTo>
                    <a:pt x="16543" y="16736"/>
                  </a:lnTo>
                  <a:lnTo>
                    <a:pt x="17472" y="11622"/>
                  </a:lnTo>
                  <a:cubicBezTo>
                    <a:pt x="17937" y="9962"/>
                    <a:pt x="18070" y="8036"/>
                    <a:pt x="18668" y="6907"/>
                  </a:cubicBezTo>
                  <a:lnTo>
                    <a:pt x="41779" y="0"/>
                  </a:lnTo>
                  <a:close/>
                </a:path>
              </a:pathLst>
            </a:custGeom>
            <a:solidFill>
              <a:srgbClr val="FFF154"/>
            </a:solidFill>
            <a:ln w="6641"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8A05F279-60C9-80D7-4F95-030F0EE995C2}"/>
                </a:ext>
              </a:extLst>
            </p:cNvPr>
            <p:cNvSpPr/>
            <p:nvPr/>
          </p:nvSpPr>
          <p:spPr>
            <a:xfrm>
              <a:off x="6975762" y="4154595"/>
              <a:ext cx="58765" cy="197640"/>
            </a:xfrm>
            <a:custGeom>
              <a:avLst/>
              <a:gdLst>
                <a:gd name="connsiteX0" fmla="*/ 42849 w 58765"/>
                <a:gd name="connsiteY0" fmla="*/ 0 h 197640"/>
                <a:gd name="connsiteX1" fmla="*/ 57792 w 58765"/>
                <a:gd name="connsiteY1" fmla="*/ 51402 h 197640"/>
                <a:gd name="connsiteX2" fmla="*/ 55998 w 58765"/>
                <a:gd name="connsiteY2" fmla="*/ 103535 h 197640"/>
                <a:gd name="connsiteX3" fmla="*/ 41388 w 58765"/>
                <a:gd name="connsiteY3" fmla="*/ 153410 h 197640"/>
                <a:gd name="connsiteX4" fmla="*/ 13628 w 58765"/>
                <a:gd name="connsiteY4" fmla="*/ 197640 h 197640"/>
                <a:gd name="connsiteX5" fmla="*/ 80 w 58765"/>
                <a:gd name="connsiteY5" fmla="*/ 192394 h 197640"/>
                <a:gd name="connsiteX6" fmla="*/ 2338 w 58765"/>
                <a:gd name="connsiteY6" fmla="*/ 143316 h 197640"/>
                <a:gd name="connsiteX7" fmla="*/ 6854 w 58765"/>
                <a:gd name="connsiteY7" fmla="*/ 97027 h 197640"/>
                <a:gd name="connsiteX8" fmla="*/ 11835 w 58765"/>
                <a:gd name="connsiteY8" fmla="*/ 51336 h 197640"/>
                <a:gd name="connsiteX9" fmla="*/ 19273 w 58765"/>
                <a:gd name="connsiteY9" fmla="*/ 5114 h 197640"/>
                <a:gd name="connsiteX10" fmla="*/ 42849 w 58765"/>
                <a:gd name="connsiteY10" fmla="*/ 66 h 1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65" h="197640">
                  <a:moveTo>
                    <a:pt x="42849" y="0"/>
                  </a:moveTo>
                  <a:cubicBezTo>
                    <a:pt x="52147" y="16935"/>
                    <a:pt x="55932" y="33870"/>
                    <a:pt x="57792" y="51402"/>
                  </a:cubicBezTo>
                  <a:cubicBezTo>
                    <a:pt x="59585" y="68802"/>
                    <a:pt x="58854" y="86401"/>
                    <a:pt x="55998" y="103535"/>
                  </a:cubicBezTo>
                  <a:cubicBezTo>
                    <a:pt x="52943" y="120669"/>
                    <a:pt x="48494" y="137538"/>
                    <a:pt x="41388" y="153410"/>
                  </a:cubicBezTo>
                  <a:cubicBezTo>
                    <a:pt x="34548" y="169349"/>
                    <a:pt x="25516" y="184358"/>
                    <a:pt x="13628" y="197640"/>
                  </a:cubicBezTo>
                  <a:lnTo>
                    <a:pt x="80" y="192394"/>
                  </a:lnTo>
                  <a:cubicBezTo>
                    <a:pt x="-385" y="174994"/>
                    <a:pt x="1276" y="159121"/>
                    <a:pt x="2338" y="143316"/>
                  </a:cubicBezTo>
                  <a:cubicBezTo>
                    <a:pt x="3932" y="127643"/>
                    <a:pt x="5127" y="112235"/>
                    <a:pt x="6854" y="97027"/>
                  </a:cubicBezTo>
                  <a:cubicBezTo>
                    <a:pt x="8382" y="81752"/>
                    <a:pt x="9843" y="66611"/>
                    <a:pt x="11835" y="51336"/>
                  </a:cubicBezTo>
                  <a:cubicBezTo>
                    <a:pt x="13761" y="36194"/>
                    <a:pt x="15820" y="20322"/>
                    <a:pt x="19273" y="5114"/>
                  </a:cubicBezTo>
                  <a:lnTo>
                    <a:pt x="42849" y="66"/>
                  </a:lnTo>
                  <a:close/>
                </a:path>
              </a:pathLst>
            </a:custGeom>
            <a:solidFill>
              <a:srgbClr val="FFF154"/>
            </a:solidFill>
            <a:ln w="6641"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7E2E2694-6EAD-ADD5-4A9C-BF94DC6E80BE}"/>
                </a:ext>
              </a:extLst>
            </p:cNvPr>
            <p:cNvSpPr/>
            <p:nvPr/>
          </p:nvSpPr>
          <p:spPr>
            <a:xfrm>
              <a:off x="8622179" y="3458356"/>
              <a:ext cx="317790" cy="878817"/>
            </a:xfrm>
            <a:custGeom>
              <a:avLst/>
              <a:gdLst>
                <a:gd name="connsiteX0" fmla="*/ 309541 w 317790"/>
                <a:gd name="connsiteY0" fmla="*/ 878272 h 878817"/>
                <a:gd name="connsiteX1" fmla="*/ 211452 w 317790"/>
                <a:gd name="connsiteY1" fmla="*/ 806614 h 878817"/>
                <a:gd name="connsiteX2" fmla="*/ 133153 w 317790"/>
                <a:gd name="connsiteY2" fmla="*/ 714170 h 878817"/>
                <a:gd name="connsiteX3" fmla="*/ 33602 w 317790"/>
                <a:gd name="connsiteY3" fmla="*/ 494149 h 878817"/>
                <a:gd name="connsiteX4" fmla="*/ 9827 w 317790"/>
                <a:gd name="connsiteY4" fmla="*/ 375339 h 878817"/>
                <a:gd name="connsiteX5" fmla="*/ 3585 w 317790"/>
                <a:gd name="connsiteY5" fmla="*/ 315105 h 878817"/>
                <a:gd name="connsiteX6" fmla="*/ 397 w 317790"/>
                <a:gd name="connsiteY6" fmla="*/ 254670 h 878817"/>
                <a:gd name="connsiteX7" fmla="*/ 65 w 317790"/>
                <a:gd name="connsiteY7" fmla="*/ 224387 h 878817"/>
                <a:gd name="connsiteX8" fmla="*/ 65 w 317790"/>
                <a:gd name="connsiteY8" fmla="*/ 194103 h 878817"/>
                <a:gd name="connsiteX9" fmla="*/ 2721 w 317790"/>
                <a:gd name="connsiteY9" fmla="*/ 133669 h 878817"/>
                <a:gd name="connsiteX10" fmla="*/ 11155 w 317790"/>
                <a:gd name="connsiteY10" fmla="*/ 13730 h 878817"/>
                <a:gd name="connsiteX11" fmla="*/ 27227 w 317790"/>
                <a:gd name="connsiteY11" fmla="*/ 49 h 878817"/>
                <a:gd name="connsiteX12" fmla="*/ 40908 w 317790"/>
                <a:gd name="connsiteY12" fmla="*/ 16121 h 878817"/>
                <a:gd name="connsiteX13" fmla="*/ 40908 w 317790"/>
                <a:gd name="connsiteY13" fmla="*/ 16519 h 878817"/>
                <a:gd name="connsiteX14" fmla="*/ 40908 w 317790"/>
                <a:gd name="connsiteY14" fmla="*/ 16652 h 878817"/>
                <a:gd name="connsiteX15" fmla="*/ 29020 w 317790"/>
                <a:gd name="connsiteY15" fmla="*/ 135595 h 878817"/>
                <a:gd name="connsiteX16" fmla="*/ 25368 w 317790"/>
                <a:gd name="connsiteY16" fmla="*/ 194900 h 878817"/>
                <a:gd name="connsiteX17" fmla="*/ 24770 w 317790"/>
                <a:gd name="connsiteY17" fmla="*/ 224586 h 878817"/>
                <a:gd name="connsiteX18" fmla="*/ 24571 w 317790"/>
                <a:gd name="connsiteY18" fmla="*/ 254272 h 878817"/>
                <a:gd name="connsiteX19" fmla="*/ 26629 w 317790"/>
                <a:gd name="connsiteY19" fmla="*/ 313577 h 878817"/>
                <a:gd name="connsiteX20" fmla="*/ 31677 w 317790"/>
                <a:gd name="connsiteY20" fmla="*/ 372617 h 878817"/>
                <a:gd name="connsiteX21" fmla="*/ 52862 w 317790"/>
                <a:gd name="connsiteY21" fmla="*/ 489102 h 878817"/>
                <a:gd name="connsiteX22" fmla="*/ 146103 w 317790"/>
                <a:gd name="connsiteY22" fmla="*/ 705470 h 878817"/>
                <a:gd name="connsiteX23" fmla="*/ 220816 w 317790"/>
                <a:gd name="connsiteY23" fmla="*/ 796985 h 878817"/>
                <a:gd name="connsiteX24" fmla="*/ 265245 w 317790"/>
                <a:gd name="connsiteY24" fmla="*/ 835968 h 878817"/>
                <a:gd name="connsiteX25" fmla="*/ 314323 w 317790"/>
                <a:gd name="connsiteY25" fmla="*/ 867979 h 878817"/>
                <a:gd name="connsiteX26" fmla="*/ 314722 w 317790"/>
                <a:gd name="connsiteY26" fmla="*/ 868178 h 878817"/>
                <a:gd name="connsiteX27" fmla="*/ 317179 w 317790"/>
                <a:gd name="connsiteY27" fmla="*/ 875749 h 878817"/>
                <a:gd name="connsiteX28" fmla="*/ 309608 w 317790"/>
                <a:gd name="connsiteY28" fmla="*/ 878206 h 87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7790" h="878817">
                  <a:moveTo>
                    <a:pt x="309541" y="878272"/>
                  </a:moveTo>
                  <a:cubicBezTo>
                    <a:pt x="272683" y="859544"/>
                    <a:pt x="240939" y="834441"/>
                    <a:pt x="211452" y="806614"/>
                  </a:cubicBezTo>
                  <a:cubicBezTo>
                    <a:pt x="182032" y="778788"/>
                    <a:pt x="156065" y="747508"/>
                    <a:pt x="133153" y="714170"/>
                  </a:cubicBezTo>
                  <a:cubicBezTo>
                    <a:pt x="87196" y="647493"/>
                    <a:pt x="54921" y="572050"/>
                    <a:pt x="33602" y="494149"/>
                  </a:cubicBezTo>
                  <a:cubicBezTo>
                    <a:pt x="22711" y="455166"/>
                    <a:pt x="15605" y="415319"/>
                    <a:pt x="9827" y="375339"/>
                  </a:cubicBezTo>
                  <a:cubicBezTo>
                    <a:pt x="7370" y="355283"/>
                    <a:pt x="4780" y="335227"/>
                    <a:pt x="3585" y="315105"/>
                  </a:cubicBezTo>
                  <a:cubicBezTo>
                    <a:pt x="1659" y="294982"/>
                    <a:pt x="1127" y="274793"/>
                    <a:pt x="397" y="254670"/>
                  </a:cubicBezTo>
                  <a:cubicBezTo>
                    <a:pt x="-134" y="244576"/>
                    <a:pt x="-2" y="234481"/>
                    <a:pt x="65" y="224387"/>
                  </a:cubicBezTo>
                  <a:lnTo>
                    <a:pt x="65" y="194103"/>
                  </a:lnTo>
                  <a:cubicBezTo>
                    <a:pt x="65" y="194103"/>
                    <a:pt x="2721" y="133669"/>
                    <a:pt x="2721" y="133669"/>
                  </a:cubicBezTo>
                  <a:cubicBezTo>
                    <a:pt x="5046" y="93623"/>
                    <a:pt x="7901" y="53710"/>
                    <a:pt x="11155" y="13730"/>
                  </a:cubicBezTo>
                  <a:cubicBezTo>
                    <a:pt x="11820" y="5495"/>
                    <a:pt x="18992" y="-615"/>
                    <a:pt x="27227" y="49"/>
                  </a:cubicBezTo>
                  <a:cubicBezTo>
                    <a:pt x="35462" y="713"/>
                    <a:pt x="41572" y="7886"/>
                    <a:pt x="40908" y="16121"/>
                  </a:cubicBezTo>
                  <a:cubicBezTo>
                    <a:pt x="40908" y="16254"/>
                    <a:pt x="40908" y="16387"/>
                    <a:pt x="40908" y="16519"/>
                  </a:cubicBezTo>
                  <a:lnTo>
                    <a:pt x="40908" y="16652"/>
                  </a:lnTo>
                  <a:cubicBezTo>
                    <a:pt x="36525" y="56233"/>
                    <a:pt x="32474" y="95947"/>
                    <a:pt x="29020" y="135595"/>
                  </a:cubicBezTo>
                  <a:cubicBezTo>
                    <a:pt x="27559" y="155385"/>
                    <a:pt x="26496" y="175109"/>
                    <a:pt x="25368" y="194900"/>
                  </a:cubicBezTo>
                  <a:lnTo>
                    <a:pt x="24770" y="224586"/>
                  </a:lnTo>
                  <a:cubicBezTo>
                    <a:pt x="24571" y="234481"/>
                    <a:pt x="24239" y="244376"/>
                    <a:pt x="24571" y="254272"/>
                  </a:cubicBezTo>
                  <a:cubicBezTo>
                    <a:pt x="24903" y="274062"/>
                    <a:pt x="25102" y="293853"/>
                    <a:pt x="26629" y="313577"/>
                  </a:cubicBezTo>
                  <a:cubicBezTo>
                    <a:pt x="27493" y="333368"/>
                    <a:pt x="29684" y="352959"/>
                    <a:pt x="31677" y="372617"/>
                  </a:cubicBezTo>
                  <a:cubicBezTo>
                    <a:pt x="36658" y="411799"/>
                    <a:pt x="42900" y="450916"/>
                    <a:pt x="52862" y="489102"/>
                  </a:cubicBezTo>
                  <a:cubicBezTo>
                    <a:pt x="72320" y="565542"/>
                    <a:pt x="102471" y="639657"/>
                    <a:pt x="146103" y="705470"/>
                  </a:cubicBezTo>
                  <a:cubicBezTo>
                    <a:pt x="167886" y="738344"/>
                    <a:pt x="192658" y="769358"/>
                    <a:pt x="220816" y="796985"/>
                  </a:cubicBezTo>
                  <a:cubicBezTo>
                    <a:pt x="234829" y="810798"/>
                    <a:pt x="249639" y="823948"/>
                    <a:pt x="265245" y="835968"/>
                  </a:cubicBezTo>
                  <a:cubicBezTo>
                    <a:pt x="280786" y="847856"/>
                    <a:pt x="297322" y="859279"/>
                    <a:pt x="314323" y="867979"/>
                  </a:cubicBezTo>
                  <a:lnTo>
                    <a:pt x="314722" y="868178"/>
                  </a:lnTo>
                  <a:cubicBezTo>
                    <a:pt x="317511" y="869572"/>
                    <a:pt x="318574" y="872959"/>
                    <a:pt x="317179" y="875749"/>
                  </a:cubicBezTo>
                  <a:cubicBezTo>
                    <a:pt x="315784" y="878538"/>
                    <a:pt x="312397" y="879601"/>
                    <a:pt x="309608" y="878206"/>
                  </a:cubicBezTo>
                  <a:close/>
                </a:path>
              </a:pathLst>
            </a:custGeom>
            <a:solidFill>
              <a:srgbClr val="E7C8BB"/>
            </a:solidFill>
            <a:ln w="6641"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BE2EDA46-A198-DE9D-BDD1-A0D257FA7954}"/>
                </a:ext>
              </a:extLst>
            </p:cNvPr>
            <p:cNvSpPr/>
            <p:nvPr/>
          </p:nvSpPr>
          <p:spPr>
            <a:xfrm>
              <a:off x="8253450" y="3572996"/>
              <a:ext cx="309653" cy="1161336"/>
            </a:xfrm>
            <a:custGeom>
              <a:avLst/>
              <a:gdLst>
                <a:gd name="connsiteX0" fmla="*/ 94781 w 309653"/>
                <a:gd name="connsiteY0" fmla="*/ 8005 h 1161336"/>
                <a:gd name="connsiteX1" fmla="*/ 57126 w 309653"/>
                <a:gd name="connsiteY1" fmla="*/ 72823 h 1161336"/>
                <a:gd name="connsiteX2" fmla="*/ 32089 w 309653"/>
                <a:gd name="connsiteY2" fmla="*/ 143683 h 1161336"/>
                <a:gd name="connsiteX3" fmla="*/ 19205 w 309653"/>
                <a:gd name="connsiteY3" fmla="*/ 292445 h 1161336"/>
                <a:gd name="connsiteX4" fmla="*/ 45637 w 309653"/>
                <a:gd name="connsiteY4" fmla="*/ 441339 h 1161336"/>
                <a:gd name="connsiteX5" fmla="*/ 89269 w 309653"/>
                <a:gd name="connsiteY5" fmla="*/ 587045 h 1161336"/>
                <a:gd name="connsiteX6" fmla="*/ 141933 w 309653"/>
                <a:gd name="connsiteY6" fmla="*/ 730095 h 1161336"/>
                <a:gd name="connsiteX7" fmla="*/ 201172 w 309653"/>
                <a:gd name="connsiteY7" fmla="*/ 870887 h 1161336"/>
                <a:gd name="connsiteX8" fmla="*/ 309489 w 309653"/>
                <a:gd name="connsiteY8" fmla="*/ 1157452 h 1161336"/>
                <a:gd name="connsiteX9" fmla="*/ 307696 w 309653"/>
                <a:gd name="connsiteY9" fmla="*/ 1161171 h 1161336"/>
                <a:gd name="connsiteX10" fmla="*/ 304043 w 309653"/>
                <a:gd name="connsiteY10" fmla="*/ 1159510 h 1161336"/>
                <a:gd name="connsiteX11" fmla="*/ 246597 w 309653"/>
                <a:gd name="connsiteY11" fmla="*/ 1017789 h 1161336"/>
                <a:gd name="connsiteX12" fmla="*/ 186694 w 309653"/>
                <a:gd name="connsiteY12" fmla="*/ 877329 h 1161336"/>
                <a:gd name="connsiteX13" fmla="*/ 70607 w 309653"/>
                <a:gd name="connsiteY13" fmla="*/ 593487 h 1161336"/>
                <a:gd name="connsiteX14" fmla="*/ 26842 w 309653"/>
                <a:gd name="connsiteY14" fmla="*/ 446054 h 1161336"/>
                <a:gd name="connsiteX15" fmla="*/ 10704 w 309653"/>
                <a:gd name="connsiteY15" fmla="*/ 370677 h 1161336"/>
                <a:gd name="connsiteX16" fmla="*/ 1008 w 309653"/>
                <a:gd name="connsiteY16" fmla="*/ 293839 h 1161336"/>
                <a:gd name="connsiteX17" fmla="*/ 87409 w 309653"/>
                <a:gd name="connsiteY17" fmla="*/ 1829 h 1161336"/>
                <a:gd name="connsiteX18" fmla="*/ 94183 w 309653"/>
                <a:gd name="connsiteY18" fmla="*/ 1032 h 1161336"/>
                <a:gd name="connsiteX19" fmla="*/ 95047 w 309653"/>
                <a:gd name="connsiteY19" fmla="*/ 7673 h 1161336"/>
                <a:gd name="connsiteX20" fmla="*/ 94781 w 309653"/>
                <a:gd name="connsiteY20" fmla="*/ 8072 h 11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653" h="1161336">
                  <a:moveTo>
                    <a:pt x="94781" y="8005"/>
                  </a:moveTo>
                  <a:cubicBezTo>
                    <a:pt x="80038" y="27729"/>
                    <a:pt x="67552" y="50110"/>
                    <a:pt x="57126" y="72823"/>
                  </a:cubicBezTo>
                  <a:cubicBezTo>
                    <a:pt x="46566" y="95602"/>
                    <a:pt x="38331" y="119443"/>
                    <a:pt x="32089" y="143683"/>
                  </a:cubicBezTo>
                  <a:cubicBezTo>
                    <a:pt x="18806" y="192031"/>
                    <a:pt x="15220" y="242703"/>
                    <a:pt x="19205" y="292445"/>
                  </a:cubicBezTo>
                  <a:cubicBezTo>
                    <a:pt x="23588" y="342386"/>
                    <a:pt x="33284" y="392261"/>
                    <a:pt x="45637" y="441339"/>
                  </a:cubicBezTo>
                  <a:cubicBezTo>
                    <a:pt x="57923" y="490483"/>
                    <a:pt x="73065" y="538963"/>
                    <a:pt x="89269" y="587045"/>
                  </a:cubicBezTo>
                  <a:cubicBezTo>
                    <a:pt x="105407" y="635193"/>
                    <a:pt x="123139" y="682877"/>
                    <a:pt x="141933" y="730095"/>
                  </a:cubicBezTo>
                  <a:cubicBezTo>
                    <a:pt x="160661" y="777446"/>
                    <a:pt x="181049" y="823868"/>
                    <a:pt x="201172" y="870887"/>
                  </a:cubicBezTo>
                  <a:cubicBezTo>
                    <a:pt x="240819" y="965191"/>
                    <a:pt x="276283" y="1060890"/>
                    <a:pt x="309489" y="1157452"/>
                  </a:cubicBezTo>
                  <a:cubicBezTo>
                    <a:pt x="310020" y="1158979"/>
                    <a:pt x="309223" y="1160640"/>
                    <a:pt x="307696" y="1161171"/>
                  </a:cubicBezTo>
                  <a:cubicBezTo>
                    <a:pt x="306235" y="1161702"/>
                    <a:pt x="304641" y="1160905"/>
                    <a:pt x="304043" y="1159510"/>
                  </a:cubicBezTo>
                  <a:cubicBezTo>
                    <a:pt x="285049" y="1112226"/>
                    <a:pt x="266255" y="1064808"/>
                    <a:pt x="246597" y="1017789"/>
                  </a:cubicBezTo>
                  <a:cubicBezTo>
                    <a:pt x="227272" y="970637"/>
                    <a:pt x="207548" y="923684"/>
                    <a:pt x="186694" y="877329"/>
                  </a:cubicBezTo>
                  <a:cubicBezTo>
                    <a:pt x="143527" y="784951"/>
                    <a:pt x="104278" y="690182"/>
                    <a:pt x="70607" y="593487"/>
                  </a:cubicBezTo>
                  <a:cubicBezTo>
                    <a:pt x="53938" y="545073"/>
                    <a:pt x="39261" y="495929"/>
                    <a:pt x="26842" y="446054"/>
                  </a:cubicBezTo>
                  <a:cubicBezTo>
                    <a:pt x="20733" y="421150"/>
                    <a:pt x="15287" y="395980"/>
                    <a:pt x="10704" y="370677"/>
                  </a:cubicBezTo>
                  <a:cubicBezTo>
                    <a:pt x="6321" y="345308"/>
                    <a:pt x="2403" y="319806"/>
                    <a:pt x="1008" y="293839"/>
                  </a:cubicBezTo>
                  <a:cubicBezTo>
                    <a:pt x="-5898" y="190238"/>
                    <a:pt x="22658" y="83581"/>
                    <a:pt x="87409" y="1829"/>
                  </a:cubicBezTo>
                  <a:cubicBezTo>
                    <a:pt x="89070" y="-230"/>
                    <a:pt x="92058" y="-628"/>
                    <a:pt x="94183" y="1032"/>
                  </a:cubicBezTo>
                  <a:cubicBezTo>
                    <a:pt x="96242" y="2626"/>
                    <a:pt x="96641" y="5614"/>
                    <a:pt x="95047" y="7673"/>
                  </a:cubicBezTo>
                  <a:lnTo>
                    <a:pt x="94781" y="8072"/>
                  </a:lnTo>
                  <a:close/>
                </a:path>
              </a:pathLst>
            </a:custGeom>
            <a:solidFill>
              <a:srgbClr val="E7C8BB"/>
            </a:solidFill>
            <a:ln w="6641"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CC5E026C-6A12-FAD2-A9E4-201BE1845D1E}"/>
                </a:ext>
              </a:extLst>
            </p:cNvPr>
            <p:cNvSpPr/>
            <p:nvPr/>
          </p:nvSpPr>
          <p:spPr>
            <a:xfrm>
              <a:off x="8038920" y="3562326"/>
              <a:ext cx="91551" cy="1091171"/>
            </a:xfrm>
            <a:custGeom>
              <a:avLst/>
              <a:gdLst>
                <a:gd name="connsiteX0" fmla="*/ 91150 w 91551"/>
                <a:gd name="connsiteY0" fmla="*/ 6787 h 1091171"/>
                <a:gd name="connsiteX1" fmla="*/ 48381 w 91551"/>
                <a:gd name="connsiteY1" fmla="*/ 136223 h 1091171"/>
                <a:gd name="connsiteX2" fmla="*/ 22945 w 91551"/>
                <a:gd name="connsiteY2" fmla="*/ 269710 h 1091171"/>
                <a:gd name="connsiteX3" fmla="*/ 19027 w 91551"/>
                <a:gd name="connsiteY3" fmla="*/ 337250 h 1091171"/>
                <a:gd name="connsiteX4" fmla="*/ 19890 w 91551"/>
                <a:gd name="connsiteY4" fmla="*/ 370921 h 1091171"/>
                <a:gd name="connsiteX5" fmla="*/ 22746 w 91551"/>
                <a:gd name="connsiteY5" fmla="*/ 404857 h 1091171"/>
                <a:gd name="connsiteX6" fmla="*/ 29918 w 91551"/>
                <a:gd name="connsiteY6" fmla="*/ 542594 h 1091171"/>
                <a:gd name="connsiteX7" fmla="*/ 35829 w 91551"/>
                <a:gd name="connsiteY7" fmla="*/ 817138 h 1091171"/>
                <a:gd name="connsiteX8" fmla="*/ 43799 w 91551"/>
                <a:gd name="connsiteY8" fmla="*/ 953812 h 1091171"/>
                <a:gd name="connsiteX9" fmla="*/ 52299 w 91551"/>
                <a:gd name="connsiteY9" fmla="*/ 1021552 h 1091171"/>
                <a:gd name="connsiteX10" fmla="*/ 69433 w 91551"/>
                <a:gd name="connsiteY10" fmla="*/ 1087100 h 1091171"/>
                <a:gd name="connsiteX11" fmla="*/ 69433 w 91551"/>
                <a:gd name="connsiteY11" fmla="*/ 1087100 h 1091171"/>
                <a:gd name="connsiteX12" fmla="*/ 67840 w 91551"/>
                <a:gd name="connsiteY12" fmla="*/ 1090952 h 1091171"/>
                <a:gd name="connsiteX13" fmla="*/ 64120 w 91551"/>
                <a:gd name="connsiteY13" fmla="*/ 1089491 h 1091171"/>
                <a:gd name="connsiteX14" fmla="*/ 43267 w 91551"/>
                <a:gd name="connsiteY14" fmla="*/ 1023345 h 1091171"/>
                <a:gd name="connsiteX15" fmla="*/ 31712 w 91551"/>
                <a:gd name="connsiteY15" fmla="*/ 955207 h 1091171"/>
                <a:gd name="connsiteX16" fmla="*/ 19890 w 91551"/>
                <a:gd name="connsiteY16" fmla="*/ 817935 h 1091171"/>
                <a:gd name="connsiteX17" fmla="*/ 10128 w 91551"/>
                <a:gd name="connsiteY17" fmla="*/ 543258 h 1091171"/>
                <a:gd name="connsiteX18" fmla="*/ 3487 w 91551"/>
                <a:gd name="connsiteY18" fmla="*/ 406650 h 1091171"/>
                <a:gd name="connsiteX19" fmla="*/ 764 w 91551"/>
                <a:gd name="connsiteY19" fmla="*/ 372116 h 1091171"/>
                <a:gd name="connsiteX20" fmla="*/ 33 w 91551"/>
                <a:gd name="connsiteY20" fmla="*/ 337184 h 1091171"/>
                <a:gd name="connsiteX21" fmla="*/ 4948 w 91551"/>
                <a:gd name="connsiteY21" fmla="*/ 267717 h 1091171"/>
                <a:gd name="connsiteX22" fmla="*/ 82384 w 91551"/>
                <a:gd name="connsiteY22" fmla="*/ 2803 h 1091171"/>
                <a:gd name="connsiteX23" fmla="*/ 88759 w 91551"/>
                <a:gd name="connsiteY23" fmla="*/ 412 h 1091171"/>
                <a:gd name="connsiteX24" fmla="*/ 91216 w 91551"/>
                <a:gd name="connsiteY24" fmla="*/ 6588 h 1091171"/>
                <a:gd name="connsiteX25" fmla="*/ 91216 w 91551"/>
                <a:gd name="connsiteY25" fmla="*/ 6787 h 10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551" h="1091171">
                  <a:moveTo>
                    <a:pt x="91150" y="6787"/>
                  </a:moveTo>
                  <a:cubicBezTo>
                    <a:pt x="74149" y="48826"/>
                    <a:pt x="59737" y="92259"/>
                    <a:pt x="48381" y="136223"/>
                  </a:cubicBezTo>
                  <a:cubicBezTo>
                    <a:pt x="36693" y="180121"/>
                    <a:pt x="27727" y="224749"/>
                    <a:pt x="22945" y="269710"/>
                  </a:cubicBezTo>
                  <a:cubicBezTo>
                    <a:pt x="20621" y="292223"/>
                    <a:pt x="19226" y="314736"/>
                    <a:pt x="19027" y="337250"/>
                  </a:cubicBezTo>
                  <a:cubicBezTo>
                    <a:pt x="19027" y="348474"/>
                    <a:pt x="19226" y="359763"/>
                    <a:pt x="19890" y="370921"/>
                  </a:cubicBezTo>
                  <a:cubicBezTo>
                    <a:pt x="20555" y="382078"/>
                    <a:pt x="21684" y="393235"/>
                    <a:pt x="22746" y="404857"/>
                  </a:cubicBezTo>
                  <a:cubicBezTo>
                    <a:pt x="26731" y="450880"/>
                    <a:pt x="28657" y="496704"/>
                    <a:pt x="29918" y="542594"/>
                  </a:cubicBezTo>
                  <a:cubicBezTo>
                    <a:pt x="31911" y="634308"/>
                    <a:pt x="32974" y="725756"/>
                    <a:pt x="35829" y="817138"/>
                  </a:cubicBezTo>
                  <a:cubicBezTo>
                    <a:pt x="37290" y="862829"/>
                    <a:pt x="39548" y="908454"/>
                    <a:pt x="43799" y="953812"/>
                  </a:cubicBezTo>
                  <a:cubicBezTo>
                    <a:pt x="45857" y="976525"/>
                    <a:pt x="48514" y="999105"/>
                    <a:pt x="52299" y="1021552"/>
                  </a:cubicBezTo>
                  <a:cubicBezTo>
                    <a:pt x="56284" y="1043866"/>
                    <a:pt x="61065" y="1066180"/>
                    <a:pt x="69433" y="1087100"/>
                  </a:cubicBezTo>
                  <a:lnTo>
                    <a:pt x="69433" y="1087100"/>
                  </a:lnTo>
                  <a:cubicBezTo>
                    <a:pt x="70031" y="1088694"/>
                    <a:pt x="69300" y="1090354"/>
                    <a:pt x="67840" y="1090952"/>
                  </a:cubicBezTo>
                  <a:cubicBezTo>
                    <a:pt x="66378" y="1091549"/>
                    <a:pt x="64784" y="1090885"/>
                    <a:pt x="64120" y="1089491"/>
                  </a:cubicBezTo>
                  <a:cubicBezTo>
                    <a:pt x="54225" y="1068305"/>
                    <a:pt x="48182" y="1045858"/>
                    <a:pt x="43267" y="1023345"/>
                  </a:cubicBezTo>
                  <a:cubicBezTo>
                    <a:pt x="38419" y="1000765"/>
                    <a:pt x="34833" y="977986"/>
                    <a:pt x="31712" y="955207"/>
                  </a:cubicBezTo>
                  <a:cubicBezTo>
                    <a:pt x="26000" y="909516"/>
                    <a:pt x="22613" y="863692"/>
                    <a:pt x="19890" y="817935"/>
                  </a:cubicBezTo>
                  <a:cubicBezTo>
                    <a:pt x="14511" y="726287"/>
                    <a:pt x="13515" y="634640"/>
                    <a:pt x="10128" y="543258"/>
                  </a:cubicBezTo>
                  <a:cubicBezTo>
                    <a:pt x="8601" y="497567"/>
                    <a:pt x="7206" y="451876"/>
                    <a:pt x="3487" y="406650"/>
                  </a:cubicBezTo>
                  <a:cubicBezTo>
                    <a:pt x="2491" y="395493"/>
                    <a:pt x="1428" y="383804"/>
                    <a:pt x="764" y="372116"/>
                  </a:cubicBezTo>
                  <a:cubicBezTo>
                    <a:pt x="166" y="360494"/>
                    <a:pt x="-99" y="348805"/>
                    <a:pt x="33" y="337184"/>
                  </a:cubicBezTo>
                  <a:cubicBezTo>
                    <a:pt x="233" y="313873"/>
                    <a:pt x="1960" y="290696"/>
                    <a:pt x="4948" y="267717"/>
                  </a:cubicBezTo>
                  <a:cubicBezTo>
                    <a:pt x="17035" y="175738"/>
                    <a:pt x="43865" y="86680"/>
                    <a:pt x="82384" y="2803"/>
                  </a:cubicBezTo>
                  <a:cubicBezTo>
                    <a:pt x="83512" y="412"/>
                    <a:pt x="86368" y="-651"/>
                    <a:pt x="88759" y="412"/>
                  </a:cubicBezTo>
                  <a:cubicBezTo>
                    <a:pt x="91083" y="1475"/>
                    <a:pt x="92146" y="4197"/>
                    <a:pt x="91216" y="6588"/>
                  </a:cubicBezTo>
                  <a:lnTo>
                    <a:pt x="91216" y="6787"/>
                  </a:lnTo>
                  <a:close/>
                </a:path>
              </a:pathLst>
            </a:custGeom>
            <a:solidFill>
              <a:srgbClr val="E7C8BB"/>
            </a:solidFill>
            <a:ln w="6641"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E09BD031-22B9-9939-9ADF-C0DDBE637501}"/>
                </a:ext>
              </a:extLst>
            </p:cNvPr>
            <p:cNvSpPr/>
            <p:nvPr/>
          </p:nvSpPr>
          <p:spPr>
            <a:xfrm>
              <a:off x="9397078" y="3926013"/>
              <a:ext cx="55592" cy="372854"/>
            </a:xfrm>
            <a:custGeom>
              <a:avLst/>
              <a:gdLst>
                <a:gd name="connsiteX0" fmla="*/ 49065 w 55592"/>
                <a:gd name="connsiteY0" fmla="*/ 6902 h 372854"/>
                <a:gd name="connsiteX1" fmla="*/ 53913 w 55592"/>
                <a:gd name="connsiteY1" fmla="*/ 31408 h 372854"/>
                <a:gd name="connsiteX2" fmla="*/ 55440 w 55592"/>
                <a:gd name="connsiteY2" fmla="*/ 54785 h 372854"/>
                <a:gd name="connsiteX3" fmla="*/ 54444 w 55592"/>
                <a:gd name="connsiteY3" fmla="*/ 100940 h 372854"/>
                <a:gd name="connsiteX4" fmla="*/ 44084 w 55592"/>
                <a:gd name="connsiteY4" fmla="*/ 191857 h 372854"/>
                <a:gd name="connsiteX5" fmla="*/ 27083 w 55592"/>
                <a:gd name="connsiteY5" fmla="*/ 281313 h 372854"/>
                <a:gd name="connsiteX6" fmla="*/ 7358 w 55592"/>
                <a:gd name="connsiteY6" fmla="*/ 369906 h 372854"/>
                <a:gd name="connsiteX7" fmla="*/ 2909 w 55592"/>
                <a:gd name="connsiteY7" fmla="*/ 372762 h 372854"/>
                <a:gd name="connsiteX8" fmla="*/ 53 w 55592"/>
                <a:gd name="connsiteY8" fmla="*/ 368445 h 372854"/>
                <a:gd name="connsiteX9" fmla="*/ 14398 w 55592"/>
                <a:gd name="connsiteY9" fmla="*/ 278856 h 372854"/>
                <a:gd name="connsiteX10" fmla="*/ 28344 w 55592"/>
                <a:gd name="connsiteY10" fmla="*/ 189533 h 372854"/>
                <a:gd name="connsiteX11" fmla="*/ 36579 w 55592"/>
                <a:gd name="connsiteY11" fmla="*/ 100011 h 372854"/>
                <a:gd name="connsiteX12" fmla="*/ 36579 w 55592"/>
                <a:gd name="connsiteY12" fmla="*/ 55515 h 372854"/>
                <a:gd name="connsiteX13" fmla="*/ 34653 w 55592"/>
                <a:gd name="connsiteY13" fmla="*/ 33732 h 372854"/>
                <a:gd name="connsiteX14" fmla="*/ 30469 w 55592"/>
                <a:gd name="connsiteY14" fmla="*/ 13875 h 372854"/>
                <a:gd name="connsiteX15" fmla="*/ 30271 w 55592"/>
                <a:gd name="connsiteY15" fmla="*/ 13344 h 372854"/>
                <a:gd name="connsiteX16" fmla="*/ 36247 w 55592"/>
                <a:gd name="connsiteY16" fmla="*/ 593 h 372854"/>
                <a:gd name="connsiteX17" fmla="*/ 48998 w 55592"/>
                <a:gd name="connsiteY17" fmla="*/ 6570 h 372854"/>
                <a:gd name="connsiteX18" fmla="*/ 49065 w 55592"/>
                <a:gd name="connsiteY18" fmla="*/ 6836 h 3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592" h="372854">
                  <a:moveTo>
                    <a:pt x="49065" y="6902"/>
                  </a:moveTo>
                  <a:cubicBezTo>
                    <a:pt x="52053" y="15934"/>
                    <a:pt x="52983" y="23438"/>
                    <a:pt x="53913" y="31408"/>
                  </a:cubicBezTo>
                  <a:cubicBezTo>
                    <a:pt x="54842" y="39311"/>
                    <a:pt x="55175" y="47081"/>
                    <a:pt x="55440" y="54785"/>
                  </a:cubicBezTo>
                  <a:cubicBezTo>
                    <a:pt x="55839" y="70258"/>
                    <a:pt x="55440" y="85666"/>
                    <a:pt x="54444" y="100940"/>
                  </a:cubicBezTo>
                  <a:cubicBezTo>
                    <a:pt x="52585" y="131556"/>
                    <a:pt x="48799" y="161773"/>
                    <a:pt x="44084" y="191857"/>
                  </a:cubicBezTo>
                  <a:cubicBezTo>
                    <a:pt x="39169" y="221875"/>
                    <a:pt x="34056" y="251893"/>
                    <a:pt x="27083" y="281313"/>
                  </a:cubicBezTo>
                  <a:lnTo>
                    <a:pt x="7358" y="369906"/>
                  </a:lnTo>
                  <a:cubicBezTo>
                    <a:pt x="6894" y="371899"/>
                    <a:pt x="4901" y="373227"/>
                    <a:pt x="2909" y="372762"/>
                  </a:cubicBezTo>
                  <a:cubicBezTo>
                    <a:pt x="983" y="372297"/>
                    <a:pt x="-279" y="370437"/>
                    <a:pt x="53" y="368445"/>
                  </a:cubicBezTo>
                  <a:lnTo>
                    <a:pt x="14398" y="278856"/>
                  </a:lnTo>
                  <a:cubicBezTo>
                    <a:pt x="19047" y="248905"/>
                    <a:pt x="24426" y="219418"/>
                    <a:pt x="28344" y="189533"/>
                  </a:cubicBezTo>
                  <a:cubicBezTo>
                    <a:pt x="32329" y="159781"/>
                    <a:pt x="35384" y="129829"/>
                    <a:pt x="36579" y="100011"/>
                  </a:cubicBezTo>
                  <a:cubicBezTo>
                    <a:pt x="37177" y="85134"/>
                    <a:pt x="37243" y="70192"/>
                    <a:pt x="36579" y="55515"/>
                  </a:cubicBezTo>
                  <a:cubicBezTo>
                    <a:pt x="36181" y="48143"/>
                    <a:pt x="35649" y="40838"/>
                    <a:pt x="34653" y="33732"/>
                  </a:cubicBezTo>
                  <a:cubicBezTo>
                    <a:pt x="33724" y="26759"/>
                    <a:pt x="32395" y="19188"/>
                    <a:pt x="30469" y="13875"/>
                  </a:cubicBezTo>
                  <a:lnTo>
                    <a:pt x="30271" y="13344"/>
                  </a:lnTo>
                  <a:cubicBezTo>
                    <a:pt x="28411" y="8164"/>
                    <a:pt x="31067" y="2452"/>
                    <a:pt x="36247" y="593"/>
                  </a:cubicBezTo>
                  <a:cubicBezTo>
                    <a:pt x="41427" y="-1267"/>
                    <a:pt x="47138" y="1390"/>
                    <a:pt x="48998" y="6570"/>
                  </a:cubicBezTo>
                  <a:cubicBezTo>
                    <a:pt x="48998" y="6636"/>
                    <a:pt x="49065" y="6769"/>
                    <a:pt x="49065" y="6836"/>
                  </a:cubicBezTo>
                  <a:close/>
                </a:path>
              </a:pathLst>
            </a:custGeom>
            <a:solidFill>
              <a:srgbClr val="E7C8BB"/>
            </a:solidFill>
            <a:ln w="6641"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8643AA1E-4299-8DE8-6487-B9F0DF458631}"/>
                </a:ext>
              </a:extLst>
            </p:cNvPr>
            <p:cNvSpPr/>
            <p:nvPr/>
          </p:nvSpPr>
          <p:spPr>
            <a:xfrm>
              <a:off x="9419306" y="4031209"/>
              <a:ext cx="123194" cy="710273"/>
            </a:xfrm>
            <a:custGeom>
              <a:avLst/>
              <a:gdLst>
                <a:gd name="connsiteX0" fmla="*/ 98295 w 123194"/>
                <a:gd name="connsiteY0" fmla="*/ 3714 h 710273"/>
                <a:gd name="connsiteX1" fmla="*/ 114434 w 123194"/>
                <a:gd name="connsiteY1" fmla="*/ 93037 h 710273"/>
                <a:gd name="connsiteX2" fmla="*/ 122070 w 123194"/>
                <a:gd name="connsiteY2" fmla="*/ 183489 h 710273"/>
                <a:gd name="connsiteX3" fmla="*/ 122270 w 123194"/>
                <a:gd name="connsiteY3" fmla="*/ 274340 h 710273"/>
                <a:gd name="connsiteX4" fmla="*/ 119149 w 123194"/>
                <a:gd name="connsiteY4" fmla="*/ 319699 h 710273"/>
                <a:gd name="connsiteX5" fmla="*/ 116957 w 123194"/>
                <a:gd name="connsiteY5" fmla="*/ 342345 h 710273"/>
                <a:gd name="connsiteX6" fmla="*/ 113968 w 123194"/>
                <a:gd name="connsiteY6" fmla="*/ 364925 h 710273"/>
                <a:gd name="connsiteX7" fmla="*/ 98029 w 123194"/>
                <a:gd name="connsiteY7" fmla="*/ 454248 h 710273"/>
                <a:gd name="connsiteX8" fmla="*/ 75782 w 123194"/>
                <a:gd name="connsiteY8" fmla="*/ 542176 h 710273"/>
                <a:gd name="connsiteX9" fmla="*/ 46561 w 123194"/>
                <a:gd name="connsiteY9" fmla="*/ 628046 h 710273"/>
                <a:gd name="connsiteX10" fmla="*/ 28298 w 123194"/>
                <a:gd name="connsiteY10" fmla="*/ 669620 h 710273"/>
                <a:gd name="connsiteX11" fmla="*/ 5187 w 123194"/>
                <a:gd name="connsiteY11" fmla="*/ 709135 h 710273"/>
                <a:gd name="connsiteX12" fmla="*/ 1136 w 123194"/>
                <a:gd name="connsiteY12" fmla="*/ 709666 h 710273"/>
                <a:gd name="connsiteX13" fmla="*/ 405 w 123194"/>
                <a:gd name="connsiteY13" fmla="*/ 705880 h 710273"/>
                <a:gd name="connsiteX14" fmla="*/ 538 w 123194"/>
                <a:gd name="connsiteY14" fmla="*/ 705681 h 710273"/>
                <a:gd name="connsiteX15" fmla="*/ 35338 w 123194"/>
                <a:gd name="connsiteY15" fmla="*/ 623862 h 710273"/>
                <a:gd name="connsiteX16" fmla="*/ 60573 w 123194"/>
                <a:gd name="connsiteY16" fmla="*/ 537926 h 710273"/>
                <a:gd name="connsiteX17" fmla="*/ 79966 w 123194"/>
                <a:gd name="connsiteY17" fmla="*/ 450462 h 710273"/>
                <a:gd name="connsiteX18" fmla="*/ 88001 w 123194"/>
                <a:gd name="connsiteY18" fmla="*/ 406432 h 710273"/>
                <a:gd name="connsiteX19" fmla="*/ 94510 w 123194"/>
                <a:gd name="connsiteY19" fmla="*/ 362202 h 710273"/>
                <a:gd name="connsiteX20" fmla="*/ 104007 w 123194"/>
                <a:gd name="connsiteY20" fmla="*/ 184020 h 710273"/>
                <a:gd name="connsiteX21" fmla="*/ 99425 w 123194"/>
                <a:gd name="connsiteY21" fmla="*/ 94631 h 710273"/>
                <a:gd name="connsiteX22" fmla="*/ 89064 w 123194"/>
                <a:gd name="connsiteY22" fmla="*/ 5706 h 710273"/>
                <a:gd name="connsiteX23" fmla="*/ 89064 w 123194"/>
                <a:gd name="connsiteY23" fmla="*/ 5573 h 710273"/>
                <a:gd name="connsiteX24" fmla="*/ 93049 w 123194"/>
                <a:gd name="connsiteY24" fmla="*/ 61 h 710273"/>
                <a:gd name="connsiteX25" fmla="*/ 98495 w 123194"/>
                <a:gd name="connsiteY25" fmla="*/ 3647 h 71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194" h="710273">
                  <a:moveTo>
                    <a:pt x="98295" y="3714"/>
                  </a:moveTo>
                  <a:cubicBezTo>
                    <a:pt x="105600" y="33267"/>
                    <a:pt x="110250" y="63085"/>
                    <a:pt x="114434" y="93037"/>
                  </a:cubicBezTo>
                  <a:cubicBezTo>
                    <a:pt x="118152" y="123055"/>
                    <a:pt x="120543" y="153205"/>
                    <a:pt x="122070" y="183489"/>
                  </a:cubicBezTo>
                  <a:cubicBezTo>
                    <a:pt x="123797" y="213706"/>
                    <a:pt x="123266" y="244056"/>
                    <a:pt x="122270" y="274340"/>
                  </a:cubicBezTo>
                  <a:cubicBezTo>
                    <a:pt x="121340" y="289482"/>
                    <a:pt x="120742" y="304623"/>
                    <a:pt x="119149" y="319699"/>
                  </a:cubicBezTo>
                  <a:lnTo>
                    <a:pt x="116957" y="342345"/>
                  </a:lnTo>
                  <a:lnTo>
                    <a:pt x="113968" y="364925"/>
                  </a:lnTo>
                  <a:cubicBezTo>
                    <a:pt x="109718" y="394943"/>
                    <a:pt x="104406" y="424695"/>
                    <a:pt x="98029" y="454248"/>
                  </a:cubicBezTo>
                  <a:cubicBezTo>
                    <a:pt x="91721" y="483801"/>
                    <a:pt x="84482" y="513221"/>
                    <a:pt x="75782" y="542176"/>
                  </a:cubicBezTo>
                  <a:cubicBezTo>
                    <a:pt x="67148" y="571132"/>
                    <a:pt x="57718" y="599888"/>
                    <a:pt x="46561" y="628046"/>
                  </a:cubicBezTo>
                  <a:cubicBezTo>
                    <a:pt x="40982" y="642126"/>
                    <a:pt x="34740" y="655939"/>
                    <a:pt x="28298" y="669620"/>
                  </a:cubicBezTo>
                  <a:cubicBezTo>
                    <a:pt x="21590" y="683234"/>
                    <a:pt x="14551" y="696716"/>
                    <a:pt x="5187" y="709135"/>
                  </a:cubicBezTo>
                  <a:cubicBezTo>
                    <a:pt x="4190" y="710396"/>
                    <a:pt x="2397" y="710662"/>
                    <a:pt x="1136" y="709666"/>
                  </a:cubicBezTo>
                  <a:cubicBezTo>
                    <a:pt x="-60" y="708736"/>
                    <a:pt x="-325" y="707142"/>
                    <a:pt x="405" y="705880"/>
                  </a:cubicBezTo>
                  <a:lnTo>
                    <a:pt x="538" y="705681"/>
                  </a:lnTo>
                  <a:cubicBezTo>
                    <a:pt x="15547" y="680511"/>
                    <a:pt x="25774" y="652021"/>
                    <a:pt x="35338" y="623862"/>
                  </a:cubicBezTo>
                  <a:cubicBezTo>
                    <a:pt x="44900" y="595571"/>
                    <a:pt x="53268" y="566881"/>
                    <a:pt x="60573" y="537926"/>
                  </a:cubicBezTo>
                  <a:cubicBezTo>
                    <a:pt x="67746" y="508971"/>
                    <a:pt x="74454" y="479816"/>
                    <a:pt x="79966" y="450462"/>
                  </a:cubicBezTo>
                  <a:cubicBezTo>
                    <a:pt x="82888" y="435852"/>
                    <a:pt x="85279" y="421109"/>
                    <a:pt x="88001" y="406432"/>
                  </a:cubicBezTo>
                  <a:cubicBezTo>
                    <a:pt x="90193" y="391688"/>
                    <a:pt x="92916" y="376945"/>
                    <a:pt x="94510" y="362202"/>
                  </a:cubicBezTo>
                  <a:cubicBezTo>
                    <a:pt x="102413" y="303295"/>
                    <a:pt x="105069" y="243591"/>
                    <a:pt x="104007" y="184020"/>
                  </a:cubicBezTo>
                  <a:cubicBezTo>
                    <a:pt x="103542" y="154202"/>
                    <a:pt x="102080" y="124383"/>
                    <a:pt x="99425" y="94631"/>
                  </a:cubicBezTo>
                  <a:cubicBezTo>
                    <a:pt x="97166" y="64879"/>
                    <a:pt x="93580" y="35060"/>
                    <a:pt x="89064" y="5706"/>
                  </a:cubicBezTo>
                  <a:lnTo>
                    <a:pt x="89064" y="5573"/>
                  </a:lnTo>
                  <a:cubicBezTo>
                    <a:pt x="88666" y="2917"/>
                    <a:pt x="90459" y="459"/>
                    <a:pt x="93049" y="61"/>
                  </a:cubicBezTo>
                  <a:cubicBezTo>
                    <a:pt x="95506" y="-337"/>
                    <a:pt x="97897" y="1257"/>
                    <a:pt x="98495" y="3647"/>
                  </a:cubicBezTo>
                  <a:close/>
                </a:path>
              </a:pathLst>
            </a:custGeom>
            <a:solidFill>
              <a:srgbClr val="E7C8BB"/>
            </a:solidFill>
            <a:ln w="6641"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331A18E6-4359-A0E7-176D-BA9E406C99B1}"/>
                </a:ext>
              </a:extLst>
            </p:cNvPr>
            <p:cNvSpPr/>
            <p:nvPr/>
          </p:nvSpPr>
          <p:spPr>
            <a:xfrm>
              <a:off x="8404216" y="3520732"/>
              <a:ext cx="86002" cy="232608"/>
            </a:xfrm>
            <a:custGeom>
              <a:avLst/>
              <a:gdLst>
                <a:gd name="connsiteX0" fmla="*/ 0 w 86002"/>
                <a:gd name="connsiteY0" fmla="*/ 228356 h 232608"/>
                <a:gd name="connsiteX1" fmla="*/ 20455 w 86002"/>
                <a:gd name="connsiteY1" fmla="*/ 112734 h 232608"/>
                <a:gd name="connsiteX2" fmla="*/ 28225 w 86002"/>
                <a:gd name="connsiteY2" fmla="*/ 83912 h 232608"/>
                <a:gd name="connsiteX3" fmla="*/ 33671 w 86002"/>
                <a:gd name="connsiteY3" fmla="*/ 69434 h 232608"/>
                <a:gd name="connsiteX4" fmla="*/ 39714 w 86002"/>
                <a:gd name="connsiteY4" fmla="*/ 56019 h 232608"/>
                <a:gd name="connsiteX5" fmla="*/ 52332 w 86002"/>
                <a:gd name="connsiteY5" fmla="*/ 29321 h 232608"/>
                <a:gd name="connsiteX6" fmla="*/ 59239 w 86002"/>
                <a:gd name="connsiteY6" fmla="*/ 15973 h 232608"/>
                <a:gd name="connsiteX7" fmla="*/ 63224 w 86002"/>
                <a:gd name="connsiteY7" fmla="*/ 9132 h 232608"/>
                <a:gd name="connsiteX8" fmla="*/ 65880 w 86002"/>
                <a:gd name="connsiteY8" fmla="*/ 5347 h 232608"/>
                <a:gd name="connsiteX9" fmla="*/ 68470 w 86002"/>
                <a:gd name="connsiteY9" fmla="*/ 2690 h 232608"/>
                <a:gd name="connsiteX10" fmla="*/ 70064 w 86002"/>
                <a:gd name="connsiteY10" fmla="*/ 1562 h 232608"/>
                <a:gd name="connsiteX11" fmla="*/ 74115 w 86002"/>
                <a:gd name="connsiteY11" fmla="*/ 100 h 232608"/>
                <a:gd name="connsiteX12" fmla="*/ 79295 w 86002"/>
                <a:gd name="connsiteY12" fmla="*/ 632 h 232608"/>
                <a:gd name="connsiteX13" fmla="*/ 84077 w 86002"/>
                <a:gd name="connsiteY13" fmla="*/ 4351 h 232608"/>
                <a:gd name="connsiteX14" fmla="*/ 86003 w 86002"/>
                <a:gd name="connsiteY14" fmla="*/ 10593 h 232608"/>
                <a:gd name="connsiteX15" fmla="*/ 75975 w 86002"/>
                <a:gd name="connsiteY15" fmla="*/ 20489 h 232608"/>
                <a:gd name="connsiteX16" fmla="*/ 66079 w 86002"/>
                <a:gd name="connsiteY16" fmla="*/ 10461 h 232608"/>
                <a:gd name="connsiteX17" fmla="*/ 67806 w 86002"/>
                <a:gd name="connsiteY17" fmla="*/ 15840 h 232608"/>
                <a:gd name="connsiteX18" fmla="*/ 72256 w 86002"/>
                <a:gd name="connsiteY18" fmla="*/ 19293 h 232608"/>
                <a:gd name="connsiteX19" fmla="*/ 76971 w 86002"/>
                <a:gd name="connsiteY19" fmla="*/ 19825 h 232608"/>
                <a:gd name="connsiteX20" fmla="*/ 80158 w 86002"/>
                <a:gd name="connsiteY20" fmla="*/ 18696 h 232608"/>
                <a:gd name="connsiteX21" fmla="*/ 81022 w 86002"/>
                <a:gd name="connsiteY21" fmla="*/ 18098 h 232608"/>
                <a:gd name="connsiteX22" fmla="*/ 81022 w 86002"/>
                <a:gd name="connsiteY22" fmla="*/ 18098 h 232608"/>
                <a:gd name="connsiteX23" fmla="*/ 79295 w 86002"/>
                <a:gd name="connsiteY23" fmla="*/ 20157 h 232608"/>
                <a:gd name="connsiteX24" fmla="*/ 75510 w 86002"/>
                <a:gd name="connsiteY24" fmla="*/ 25669 h 232608"/>
                <a:gd name="connsiteX25" fmla="*/ 68072 w 86002"/>
                <a:gd name="connsiteY25" fmla="*/ 37822 h 232608"/>
                <a:gd name="connsiteX26" fmla="*/ 53860 w 86002"/>
                <a:gd name="connsiteY26" fmla="*/ 63058 h 232608"/>
                <a:gd name="connsiteX27" fmla="*/ 46953 w 86002"/>
                <a:gd name="connsiteY27" fmla="*/ 75876 h 232608"/>
                <a:gd name="connsiteX28" fmla="*/ 41507 w 86002"/>
                <a:gd name="connsiteY28" fmla="*/ 88494 h 232608"/>
                <a:gd name="connsiteX29" fmla="*/ 32807 w 86002"/>
                <a:gd name="connsiteY29" fmla="*/ 115789 h 232608"/>
                <a:gd name="connsiteX30" fmla="*/ 7438 w 86002"/>
                <a:gd name="connsiteY30" fmla="*/ 229485 h 232608"/>
                <a:gd name="connsiteX31" fmla="*/ 7438 w 86002"/>
                <a:gd name="connsiteY31" fmla="*/ 229485 h 232608"/>
                <a:gd name="connsiteX32" fmla="*/ 3055 w 86002"/>
                <a:gd name="connsiteY32" fmla="*/ 232540 h 232608"/>
                <a:gd name="connsiteX33" fmla="*/ 66 w 86002"/>
                <a:gd name="connsiteY33" fmla="*/ 228290 h 23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002" h="232608">
                  <a:moveTo>
                    <a:pt x="0" y="228356"/>
                  </a:moveTo>
                  <a:cubicBezTo>
                    <a:pt x="5579" y="189638"/>
                    <a:pt x="11755" y="151120"/>
                    <a:pt x="20455" y="112734"/>
                  </a:cubicBezTo>
                  <a:cubicBezTo>
                    <a:pt x="22713" y="103104"/>
                    <a:pt x="25104" y="93541"/>
                    <a:pt x="28225" y="83912"/>
                  </a:cubicBezTo>
                  <a:cubicBezTo>
                    <a:pt x="29620" y="79130"/>
                    <a:pt x="31678" y="74149"/>
                    <a:pt x="33671" y="69434"/>
                  </a:cubicBezTo>
                  <a:lnTo>
                    <a:pt x="39714" y="56019"/>
                  </a:lnTo>
                  <a:cubicBezTo>
                    <a:pt x="43765" y="47120"/>
                    <a:pt x="47949" y="38220"/>
                    <a:pt x="52332" y="29321"/>
                  </a:cubicBezTo>
                  <a:cubicBezTo>
                    <a:pt x="54524" y="24872"/>
                    <a:pt x="56782" y="20422"/>
                    <a:pt x="59239" y="15973"/>
                  </a:cubicBezTo>
                  <a:cubicBezTo>
                    <a:pt x="60501" y="13715"/>
                    <a:pt x="61763" y="11523"/>
                    <a:pt x="63224" y="9132"/>
                  </a:cubicBezTo>
                  <a:cubicBezTo>
                    <a:pt x="63954" y="7937"/>
                    <a:pt x="64751" y="6742"/>
                    <a:pt x="65880" y="5347"/>
                  </a:cubicBezTo>
                  <a:cubicBezTo>
                    <a:pt x="66478" y="4616"/>
                    <a:pt x="67009" y="3886"/>
                    <a:pt x="68470" y="2690"/>
                  </a:cubicBezTo>
                  <a:cubicBezTo>
                    <a:pt x="68868" y="2358"/>
                    <a:pt x="69201" y="2093"/>
                    <a:pt x="70064" y="1562"/>
                  </a:cubicBezTo>
                  <a:cubicBezTo>
                    <a:pt x="70662" y="1229"/>
                    <a:pt x="71924" y="499"/>
                    <a:pt x="74115" y="100"/>
                  </a:cubicBezTo>
                  <a:cubicBezTo>
                    <a:pt x="75776" y="-32"/>
                    <a:pt x="76904" y="-165"/>
                    <a:pt x="79295" y="632"/>
                  </a:cubicBezTo>
                  <a:cubicBezTo>
                    <a:pt x="81354" y="1362"/>
                    <a:pt x="83081" y="2890"/>
                    <a:pt x="84077" y="4351"/>
                  </a:cubicBezTo>
                  <a:cubicBezTo>
                    <a:pt x="85936" y="7472"/>
                    <a:pt x="85870" y="8269"/>
                    <a:pt x="86003" y="10593"/>
                  </a:cubicBezTo>
                  <a:cubicBezTo>
                    <a:pt x="86003" y="16106"/>
                    <a:pt x="81487" y="20489"/>
                    <a:pt x="75975" y="20489"/>
                  </a:cubicBezTo>
                  <a:cubicBezTo>
                    <a:pt x="70463" y="20489"/>
                    <a:pt x="66079" y="15973"/>
                    <a:pt x="66079" y="10461"/>
                  </a:cubicBezTo>
                  <a:cubicBezTo>
                    <a:pt x="66212" y="12453"/>
                    <a:pt x="66079" y="12984"/>
                    <a:pt x="67806" y="15840"/>
                  </a:cubicBezTo>
                  <a:cubicBezTo>
                    <a:pt x="68736" y="17168"/>
                    <a:pt x="70330" y="18563"/>
                    <a:pt x="72256" y="19293"/>
                  </a:cubicBezTo>
                  <a:cubicBezTo>
                    <a:pt x="74514" y="20024"/>
                    <a:pt x="75510" y="19957"/>
                    <a:pt x="76971" y="19825"/>
                  </a:cubicBezTo>
                  <a:cubicBezTo>
                    <a:pt x="78830" y="19559"/>
                    <a:pt x="79827" y="18895"/>
                    <a:pt x="80158" y="18696"/>
                  </a:cubicBezTo>
                  <a:cubicBezTo>
                    <a:pt x="80756" y="18297"/>
                    <a:pt x="80823" y="18231"/>
                    <a:pt x="81022" y="18098"/>
                  </a:cubicBezTo>
                  <a:cubicBezTo>
                    <a:pt x="81487" y="17633"/>
                    <a:pt x="81221" y="17832"/>
                    <a:pt x="81022" y="18098"/>
                  </a:cubicBezTo>
                  <a:cubicBezTo>
                    <a:pt x="80557" y="18563"/>
                    <a:pt x="79959" y="19360"/>
                    <a:pt x="79295" y="20157"/>
                  </a:cubicBezTo>
                  <a:cubicBezTo>
                    <a:pt x="78033" y="21817"/>
                    <a:pt x="76771" y="23743"/>
                    <a:pt x="75510" y="25669"/>
                  </a:cubicBezTo>
                  <a:cubicBezTo>
                    <a:pt x="72986" y="29587"/>
                    <a:pt x="70529" y="33705"/>
                    <a:pt x="68072" y="37822"/>
                  </a:cubicBezTo>
                  <a:cubicBezTo>
                    <a:pt x="63224" y="46123"/>
                    <a:pt x="58508" y="54558"/>
                    <a:pt x="53860" y="63058"/>
                  </a:cubicBezTo>
                  <a:lnTo>
                    <a:pt x="46953" y="75876"/>
                  </a:lnTo>
                  <a:cubicBezTo>
                    <a:pt x="44961" y="80060"/>
                    <a:pt x="43101" y="83978"/>
                    <a:pt x="41507" y="88494"/>
                  </a:cubicBezTo>
                  <a:cubicBezTo>
                    <a:pt x="38187" y="97260"/>
                    <a:pt x="35464" y="106558"/>
                    <a:pt x="32807" y="115789"/>
                  </a:cubicBezTo>
                  <a:cubicBezTo>
                    <a:pt x="22646" y="153046"/>
                    <a:pt x="14677" y="191299"/>
                    <a:pt x="7438" y="229485"/>
                  </a:cubicBezTo>
                  <a:lnTo>
                    <a:pt x="7438" y="229485"/>
                  </a:lnTo>
                  <a:cubicBezTo>
                    <a:pt x="7040" y="231544"/>
                    <a:pt x="5114" y="232938"/>
                    <a:pt x="3055" y="232540"/>
                  </a:cubicBezTo>
                  <a:cubicBezTo>
                    <a:pt x="1063" y="232142"/>
                    <a:pt x="-265" y="230282"/>
                    <a:pt x="66" y="228290"/>
                  </a:cubicBezTo>
                  <a:close/>
                </a:path>
              </a:pathLst>
            </a:custGeom>
            <a:solidFill>
              <a:srgbClr val="E7C8BB"/>
            </a:solidFill>
            <a:ln w="6641"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A8111D71-5DDE-A3FF-8EAB-57D0B8F6F8D8}"/>
                </a:ext>
              </a:extLst>
            </p:cNvPr>
            <p:cNvSpPr/>
            <p:nvPr/>
          </p:nvSpPr>
          <p:spPr>
            <a:xfrm>
              <a:off x="7742128" y="3489892"/>
              <a:ext cx="243859" cy="564409"/>
            </a:xfrm>
            <a:custGeom>
              <a:avLst/>
              <a:gdLst>
                <a:gd name="connsiteX0" fmla="*/ 366 w 243859"/>
                <a:gd name="connsiteY0" fmla="*/ 557781 h 564409"/>
                <a:gd name="connsiteX1" fmla="*/ 34036 w 243859"/>
                <a:gd name="connsiteY1" fmla="*/ 439569 h 564409"/>
                <a:gd name="connsiteX2" fmla="*/ 41142 w 243859"/>
                <a:gd name="connsiteY2" fmla="*/ 378803 h 564409"/>
                <a:gd name="connsiteX3" fmla="*/ 42603 w 243859"/>
                <a:gd name="connsiteY3" fmla="*/ 348253 h 564409"/>
                <a:gd name="connsiteX4" fmla="*/ 42337 w 243859"/>
                <a:gd name="connsiteY4" fmla="*/ 333444 h 564409"/>
                <a:gd name="connsiteX5" fmla="*/ 41673 w 243859"/>
                <a:gd name="connsiteY5" fmla="*/ 326537 h 564409"/>
                <a:gd name="connsiteX6" fmla="*/ 40810 w 243859"/>
                <a:gd name="connsiteY6" fmla="*/ 317903 h 564409"/>
                <a:gd name="connsiteX7" fmla="*/ 43201 w 243859"/>
                <a:gd name="connsiteY7" fmla="*/ 284964 h 564409"/>
                <a:gd name="connsiteX8" fmla="*/ 45193 w 243859"/>
                <a:gd name="connsiteY8" fmla="*/ 269955 h 564409"/>
                <a:gd name="connsiteX9" fmla="*/ 45724 w 243859"/>
                <a:gd name="connsiteY9" fmla="*/ 262782 h 564409"/>
                <a:gd name="connsiteX10" fmla="*/ 45857 w 243859"/>
                <a:gd name="connsiteY10" fmla="*/ 259262 h 564409"/>
                <a:gd name="connsiteX11" fmla="*/ 46056 w 243859"/>
                <a:gd name="connsiteY11" fmla="*/ 254547 h 564409"/>
                <a:gd name="connsiteX12" fmla="*/ 59006 w 243859"/>
                <a:gd name="connsiteY12" fmla="*/ 221740 h 564409"/>
                <a:gd name="connsiteX13" fmla="*/ 78066 w 243859"/>
                <a:gd name="connsiteY13" fmla="*/ 195507 h 564409"/>
                <a:gd name="connsiteX14" fmla="*/ 168917 w 243859"/>
                <a:gd name="connsiteY14" fmla="*/ 108110 h 564409"/>
                <a:gd name="connsiteX15" fmla="*/ 168253 w 243859"/>
                <a:gd name="connsiteY15" fmla="*/ 108774 h 564409"/>
                <a:gd name="connsiteX16" fmla="*/ 209561 w 243859"/>
                <a:gd name="connsiteY16" fmla="*/ 59364 h 564409"/>
                <a:gd name="connsiteX17" fmla="*/ 238184 w 243859"/>
                <a:gd name="connsiteY17" fmla="*/ 2118 h 564409"/>
                <a:gd name="connsiteX18" fmla="*/ 238184 w 243859"/>
                <a:gd name="connsiteY18" fmla="*/ 2118 h 564409"/>
                <a:gd name="connsiteX19" fmla="*/ 241771 w 243859"/>
                <a:gd name="connsiteY19" fmla="*/ 125 h 564409"/>
                <a:gd name="connsiteX20" fmla="*/ 243829 w 243859"/>
                <a:gd name="connsiteY20" fmla="*/ 3446 h 564409"/>
                <a:gd name="connsiteX21" fmla="*/ 218991 w 243859"/>
                <a:gd name="connsiteY21" fmla="*/ 65474 h 564409"/>
                <a:gd name="connsiteX22" fmla="*/ 179278 w 243859"/>
                <a:gd name="connsiteY22" fmla="*/ 119201 h 564409"/>
                <a:gd name="connsiteX23" fmla="*/ 179012 w 243859"/>
                <a:gd name="connsiteY23" fmla="*/ 119466 h 564409"/>
                <a:gd name="connsiteX24" fmla="*/ 178613 w 243859"/>
                <a:gd name="connsiteY24" fmla="*/ 119799 h 564409"/>
                <a:gd name="connsiteX25" fmla="*/ 92943 w 243859"/>
                <a:gd name="connsiteY25" fmla="*/ 207594 h 564409"/>
                <a:gd name="connsiteX26" fmla="*/ 75742 w 243859"/>
                <a:gd name="connsiteY26" fmla="*/ 231901 h 564409"/>
                <a:gd name="connsiteX27" fmla="*/ 65914 w 243859"/>
                <a:gd name="connsiteY27" fmla="*/ 256473 h 564409"/>
                <a:gd name="connsiteX28" fmla="*/ 65781 w 243859"/>
                <a:gd name="connsiteY28" fmla="*/ 259528 h 564409"/>
                <a:gd name="connsiteX29" fmla="*/ 65648 w 243859"/>
                <a:gd name="connsiteY29" fmla="*/ 263778 h 564409"/>
                <a:gd name="connsiteX30" fmla="*/ 64984 w 243859"/>
                <a:gd name="connsiteY30" fmla="*/ 272080 h 564409"/>
                <a:gd name="connsiteX31" fmla="*/ 62858 w 243859"/>
                <a:gd name="connsiteY31" fmla="*/ 287886 h 564409"/>
                <a:gd name="connsiteX32" fmla="*/ 60600 w 243859"/>
                <a:gd name="connsiteY32" fmla="*/ 316974 h 564409"/>
                <a:gd name="connsiteX33" fmla="*/ 61198 w 243859"/>
                <a:gd name="connsiteY33" fmla="*/ 323814 h 564409"/>
                <a:gd name="connsiteX34" fmla="*/ 61929 w 243859"/>
                <a:gd name="connsiteY34" fmla="*/ 332448 h 564409"/>
                <a:gd name="connsiteX35" fmla="*/ 61995 w 243859"/>
                <a:gd name="connsiteY35" fmla="*/ 348718 h 564409"/>
                <a:gd name="connsiteX36" fmla="*/ 60136 w 243859"/>
                <a:gd name="connsiteY36" fmla="*/ 380330 h 564409"/>
                <a:gd name="connsiteX37" fmla="*/ 51502 w 243859"/>
                <a:gd name="connsiteY37" fmla="*/ 443022 h 564409"/>
                <a:gd name="connsiteX38" fmla="*/ 9198 w 243859"/>
                <a:gd name="connsiteY38" fmla="*/ 561633 h 564409"/>
                <a:gd name="connsiteX39" fmla="*/ 2756 w 243859"/>
                <a:gd name="connsiteY39" fmla="*/ 563957 h 564409"/>
                <a:gd name="connsiteX40" fmla="*/ 299 w 243859"/>
                <a:gd name="connsiteY40" fmla="*/ 557980 h 564409"/>
                <a:gd name="connsiteX41" fmla="*/ 299 w 243859"/>
                <a:gd name="connsiteY41" fmla="*/ 557781 h 5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859" h="564409">
                  <a:moveTo>
                    <a:pt x="366" y="557781"/>
                  </a:moveTo>
                  <a:cubicBezTo>
                    <a:pt x="14179" y="519196"/>
                    <a:pt x="26000" y="479150"/>
                    <a:pt x="34036" y="439569"/>
                  </a:cubicBezTo>
                  <a:cubicBezTo>
                    <a:pt x="37556" y="419778"/>
                    <a:pt x="39548" y="399191"/>
                    <a:pt x="41142" y="378803"/>
                  </a:cubicBezTo>
                  <a:cubicBezTo>
                    <a:pt x="41873" y="368575"/>
                    <a:pt x="42404" y="358348"/>
                    <a:pt x="42603" y="348253"/>
                  </a:cubicBezTo>
                  <a:cubicBezTo>
                    <a:pt x="42603" y="343206"/>
                    <a:pt x="42603" y="338159"/>
                    <a:pt x="42337" y="333444"/>
                  </a:cubicBezTo>
                  <a:cubicBezTo>
                    <a:pt x="42271" y="330920"/>
                    <a:pt x="41939" y="328994"/>
                    <a:pt x="41673" y="326537"/>
                  </a:cubicBezTo>
                  <a:cubicBezTo>
                    <a:pt x="41275" y="323681"/>
                    <a:pt x="40943" y="320759"/>
                    <a:pt x="40810" y="317903"/>
                  </a:cubicBezTo>
                  <a:cubicBezTo>
                    <a:pt x="40212" y="306414"/>
                    <a:pt x="41673" y="295324"/>
                    <a:pt x="43201" y="284964"/>
                  </a:cubicBezTo>
                  <a:cubicBezTo>
                    <a:pt x="43931" y="279783"/>
                    <a:pt x="44728" y="274803"/>
                    <a:pt x="45193" y="269955"/>
                  </a:cubicBezTo>
                  <a:cubicBezTo>
                    <a:pt x="45459" y="267497"/>
                    <a:pt x="45658" y="265107"/>
                    <a:pt x="45724" y="262782"/>
                  </a:cubicBezTo>
                  <a:lnTo>
                    <a:pt x="45857" y="259262"/>
                  </a:lnTo>
                  <a:cubicBezTo>
                    <a:pt x="45857" y="258399"/>
                    <a:pt x="45857" y="256008"/>
                    <a:pt x="46056" y="254547"/>
                  </a:cubicBezTo>
                  <a:cubicBezTo>
                    <a:pt x="47716" y="241198"/>
                    <a:pt x="53362" y="231237"/>
                    <a:pt x="59006" y="221740"/>
                  </a:cubicBezTo>
                  <a:cubicBezTo>
                    <a:pt x="64784" y="212376"/>
                    <a:pt x="71293" y="203742"/>
                    <a:pt x="78066" y="195507"/>
                  </a:cubicBezTo>
                  <a:cubicBezTo>
                    <a:pt x="105494" y="162833"/>
                    <a:pt x="136442" y="134741"/>
                    <a:pt x="168917" y="108110"/>
                  </a:cubicBezTo>
                  <a:lnTo>
                    <a:pt x="168253" y="108774"/>
                  </a:lnTo>
                  <a:cubicBezTo>
                    <a:pt x="183329" y="93433"/>
                    <a:pt x="197208" y="76963"/>
                    <a:pt x="209561" y="59364"/>
                  </a:cubicBezTo>
                  <a:cubicBezTo>
                    <a:pt x="221781" y="41765"/>
                    <a:pt x="232074" y="22639"/>
                    <a:pt x="238184" y="2118"/>
                  </a:cubicBezTo>
                  <a:lnTo>
                    <a:pt x="238184" y="2118"/>
                  </a:lnTo>
                  <a:cubicBezTo>
                    <a:pt x="238649" y="524"/>
                    <a:pt x="240243" y="-339"/>
                    <a:pt x="241771" y="125"/>
                  </a:cubicBezTo>
                  <a:cubicBezTo>
                    <a:pt x="243231" y="524"/>
                    <a:pt x="244029" y="1985"/>
                    <a:pt x="243829" y="3446"/>
                  </a:cubicBezTo>
                  <a:cubicBezTo>
                    <a:pt x="239778" y="25627"/>
                    <a:pt x="230215" y="46215"/>
                    <a:pt x="218991" y="65474"/>
                  </a:cubicBezTo>
                  <a:cubicBezTo>
                    <a:pt x="207701" y="84734"/>
                    <a:pt x="194021" y="102465"/>
                    <a:pt x="179278" y="119201"/>
                  </a:cubicBezTo>
                  <a:lnTo>
                    <a:pt x="179012" y="119466"/>
                  </a:lnTo>
                  <a:lnTo>
                    <a:pt x="178613" y="119799"/>
                  </a:lnTo>
                  <a:cubicBezTo>
                    <a:pt x="148197" y="147160"/>
                    <a:pt x="118312" y="176182"/>
                    <a:pt x="92943" y="207594"/>
                  </a:cubicBezTo>
                  <a:cubicBezTo>
                    <a:pt x="86634" y="215497"/>
                    <a:pt x="80723" y="223600"/>
                    <a:pt x="75742" y="231901"/>
                  </a:cubicBezTo>
                  <a:cubicBezTo>
                    <a:pt x="70828" y="240136"/>
                    <a:pt x="66644" y="249101"/>
                    <a:pt x="65914" y="256473"/>
                  </a:cubicBezTo>
                  <a:cubicBezTo>
                    <a:pt x="65781" y="257536"/>
                    <a:pt x="65847" y="257801"/>
                    <a:pt x="65781" y="259528"/>
                  </a:cubicBezTo>
                  <a:cubicBezTo>
                    <a:pt x="65781" y="260923"/>
                    <a:pt x="65781" y="262384"/>
                    <a:pt x="65648" y="263778"/>
                  </a:cubicBezTo>
                  <a:cubicBezTo>
                    <a:pt x="65515" y="266567"/>
                    <a:pt x="65249" y="269357"/>
                    <a:pt x="64984" y="272080"/>
                  </a:cubicBezTo>
                  <a:cubicBezTo>
                    <a:pt x="64386" y="277525"/>
                    <a:pt x="63589" y="282772"/>
                    <a:pt x="62858" y="287886"/>
                  </a:cubicBezTo>
                  <a:cubicBezTo>
                    <a:pt x="61331" y="298047"/>
                    <a:pt x="60136" y="307676"/>
                    <a:pt x="60600" y="316974"/>
                  </a:cubicBezTo>
                  <a:cubicBezTo>
                    <a:pt x="60733" y="319298"/>
                    <a:pt x="60933" y="321556"/>
                    <a:pt x="61198" y="323814"/>
                  </a:cubicBezTo>
                  <a:cubicBezTo>
                    <a:pt x="61464" y="326537"/>
                    <a:pt x="61862" y="329725"/>
                    <a:pt x="61929" y="332448"/>
                  </a:cubicBezTo>
                  <a:cubicBezTo>
                    <a:pt x="62194" y="338026"/>
                    <a:pt x="62128" y="343405"/>
                    <a:pt x="61995" y="348718"/>
                  </a:cubicBezTo>
                  <a:cubicBezTo>
                    <a:pt x="61730" y="359344"/>
                    <a:pt x="60999" y="369904"/>
                    <a:pt x="60136" y="380330"/>
                  </a:cubicBezTo>
                  <a:cubicBezTo>
                    <a:pt x="58343" y="401316"/>
                    <a:pt x="55752" y="422036"/>
                    <a:pt x="51502" y="443022"/>
                  </a:cubicBezTo>
                  <a:cubicBezTo>
                    <a:pt x="41806" y="484529"/>
                    <a:pt x="27196" y="523579"/>
                    <a:pt x="9198" y="561633"/>
                  </a:cubicBezTo>
                  <a:cubicBezTo>
                    <a:pt x="8069" y="564024"/>
                    <a:pt x="5213" y="565086"/>
                    <a:pt x="2756" y="563957"/>
                  </a:cubicBezTo>
                  <a:cubicBezTo>
                    <a:pt x="498" y="562895"/>
                    <a:pt x="-564" y="560305"/>
                    <a:pt x="299" y="557980"/>
                  </a:cubicBezTo>
                  <a:lnTo>
                    <a:pt x="299" y="557781"/>
                  </a:lnTo>
                  <a:close/>
                </a:path>
              </a:pathLst>
            </a:custGeom>
            <a:solidFill>
              <a:srgbClr val="E7C8BB"/>
            </a:solidFill>
            <a:ln w="6641"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932E8F81-6FA7-0D35-0552-C65EF9E1DDF0}"/>
                </a:ext>
              </a:extLst>
            </p:cNvPr>
            <p:cNvSpPr/>
            <p:nvPr/>
          </p:nvSpPr>
          <p:spPr>
            <a:xfrm>
              <a:off x="7719383" y="4265369"/>
              <a:ext cx="183996" cy="369890"/>
            </a:xfrm>
            <a:custGeom>
              <a:avLst/>
              <a:gdLst>
                <a:gd name="connsiteX0" fmla="*/ 175724 w 183996"/>
                <a:gd name="connsiteY0" fmla="*/ 368383 h 369890"/>
                <a:gd name="connsiteX1" fmla="*/ 112036 w 183996"/>
                <a:gd name="connsiteY1" fmla="*/ 287627 h 369890"/>
                <a:gd name="connsiteX2" fmla="*/ 58575 w 183996"/>
                <a:gd name="connsiteY2" fmla="*/ 199632 h 369890"/>
                <a:gd name="connsiteX3" fmla="*/ 47019 w 183996"/>
                <a:gd name="connsiteY3" fmla="*/ 176521 h 369890"/>
                <a:gd name="connsiteX4" fmla="*/ 36261 w 183996"/>
                <a:gd name="connsiteY4" fmla="*/ 153078 h 369890"/>
                <a:gd name="connsiteX5" fmla="*/ 26365 w 183996"/>
                <a:gd name="connsiteY5" fmla="*/ 129170 h 369890"/>
                <a:gd name="connsiteX6" fmla="*/ 17865 w 183996"/>
                <a:gd name="connsiteY6" fmla="*/ 104664 h 369890"/>
                <a:gd name="connsiteX7" fmla="*/ 0 w 183996"/>
                <a:gd name="connsiteY7" fmla="*/ 2922 h 369890"/>
                <a:gd name="connsiteX8" fmla="*/ 2922 w 183996"/>
                <a:gd name="connsiteY8" fmla="*/ 0 h 369890"/>
                <a:gd name="connsiteX9" fmla="*/ 5778 w 183996"/>
                <a:gd name="connsiteY9" fmla="*/ 2457 h 369890"/>
                <a:gd name="connsiteX10" fmla="*/ 5778 w 183996"/>
                <a:gd name="connsiteY10" fmla="*/ 2457 h 369890"/>
                <a:gd name="connsiteX11" fmla="*/ 32940 w 183996"/>
                <a:gd name="connsiteY11" fmla="*/ 99285 h 369890"/>
                <a:gd name="connsiteX12" fmla="*/ 42503 w 183996"/>
                <a:gd name="connsiteY12" fmla="*/ 122529 h 369890"/>
                <a:gd name="connsiteX13" fmla="*/ 53129 w 183996"/>
                <a:gd name="connsiteY13" fmla="*/ 145374 h 369890"/>
                <a:gd name="connsiteX14" fmla="*/ 64286 w 183996"/>
                <a:gd name="connsiteY14" fmla="*/ 167954 h 369890"/>
                <a:gd name="connsiteX15" fmla="*/ 75975 w 183996"/>
                <a:gd name="connsiteY15" fmla="*/ 190269 h 369890"/>
                <a:gd name="connsiteX16" fmla="*/ 88128 w 183996"/>
                <a:gd name="connsiteY16" fmla="*/ 212383 h 369890"/>
                <a:gd name="connsiteX17" fmla="*/ 100879 w 183996"/>
                <a:gd name="connsiteY17" fmla="*/ 234233 h 369890"/>
                <a:gd name="connsiteX18" fmla="*/ 127244 w 183996"/>
                <a:gd name="connsiteY18" fmla="*/ 277466 h 369890"/>
                <a:gd name="connsiteX19" fmla="*/ 140925 w 183996"/>
                <a:gd name="connsiteY19" fmla="*/ 298851 h 369890"/>
                <a:gd name="connsiteX20" fmla="*/ 154805 w 183996"/>
                <a:gd name="connsiteY20" fmla="*/ 320103 h 369890"/>
                <a:gd name="connsiteX21" fmla="*/ 183096 w 183996"/>
                <a:gd name="connsiteY21" fmla="*/ 362207 h 369890"/>
                <a:gd name="connsiteX22" fmla="*/ 183096 w 183996"/>
                <a:gd name="connsiteY22" fmla="*/ 362340 h 369890"/>
                <a:gd name="connsiteX23" fmla="*/ 181901 w 183996"/>
                <a:gd name="connsiteY23" fmla="*/ 369048 h 369890"/>
                <a:gd name="connsiteX24" fmla="*/ 175592 w 183996"/>
                <a:gd name="connsiteY24" fmla="*/ 368317 h 36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3996" h="369890">
                  <a:moveTo>
                    <a:pt x="175724" y="368383"/>
                  </a:moveTo>
                  <a:cubicBezTo>
                    <a:pt x="152481" y="342948"/>
                    <a:pt x="131561" y="315919"/>
                    <a:pt x="112036" y="287627"/>
                  </a:cubicBezTo>
                  <a:cubicBezTo>
                    <a:pt x="92577" y="259402"/>
                    <a:pt x="74447" y="230182"/>
                    <a:pt x="58575" y="199632"/>
                  </a:cubicBezTo>
                  <a:cubicBezTo>
                    <a:pt x="54457" y="192128"/>
                    <a:pt x="50805" y="184291"/>
                    <a:pt x="47019" y="176521"/>
                  </a:cubicBezTo>
                  <a:cubicBezTo>
                    <a:pt x="43300" y="168751"/>
                    <a:pt x="39382" y="161114"/>
                    <a:pt x="36261" y="153078"/>
                  </a:cubicBezTo>
                  <a:lnTo>
                    <a:pt x="26365" y="129170"/>
                  </a:lnTo>
                  <a:lnTo>
                    <a:pt x="17865" y="104664"/>
                  </a:lnTo>
                  <a:cubicBezTo>
                    <a:pt x="7372" y="71791"/>
                    <a:pt x="133" y="37523"/>
                    <a:pt x="0" y="2922"/>
                  </a:cubicBezTo>
                  <a:cubicBezTo>
                    <a:pt x="0" y="1328"/>
                    <a:pt x="1262" y="0"/>
                    <a:pt x="2922" y="0"/>
                  </a:cubicBezTo>
                  <a:cubicBezTo>
                    <a:pt x="4383" y="0"/>
                    <a:pt x="5579" y="1063"/>
                    <a:pt x="5778" y="2457"/>
                  </a:cubicBezTo>
                  <a:lnTo>
                    <a:pt x="5778" y="2457"/>
                  </a:lnTo>
                  <a:cubicBezTo>
                    <a:pt x="10759" y="35995"/>
                    <a:pt x="20986" y="68005"/>
                    <a:pt x="32940" y="99285"/>
                  </a:cubicBezTo>
                  <a:lnTo>
                    <a:pt x="42503" y="122529"/>
                  </a:lnTo>
                  <a:lnTo>
                    <a:pt x="53129" y="145374"/>
                  </a:lnTo>
                  <a:cubicBezTo>
                    <a:pt x="56516" y="153012"/>
                    <a:pt x="60501" y="160450"/>
                    <a:pt x="64286" y="167954"/>
                  </a:cubicBezTo>
                  <a:cubicBezTo>
                    <a:pt x="68138" y="175459"/>
                    <a:pt x="71791" y="182963"/>
                    <a:pt x="75975" y="190269"/>
                  </a:cubicBezTo>
                  <a:lnTo>
                    <a:pt x="88128" y="212383"/>
                  </a:lnTo>
                  <a:lnTo>
                    <a:pt x="100879" y="234233"/>
                  </a:lnTo>
                  <a:cubicBezTo>
                    <a:pt x="109446" y="248777"/>
                    <a:pt x="118212" y="263188"/>
                    <a:pt x="127244" y="277466"/>
                  </a:cubicBezTo>
                  <a:cubicBezTo>
                    <a:pt x="131627" y="284705"/>
                    <a:pt x="136276" y="291745"/>
                    <a:pt x="140925" y="298851"/>
                  </a:cubicBezTo>
                  <a:cubicBezTo>
                    <a:pt x="145441" y="306023"/>
                    <a:pt x="150090" y="313063"/>
                    <a:pt x="154805" y="320103"/>
                  </a:cubicBezTo>
                  <a:cubicBezTo>
                    <a:pt x="163903" y="334381"/>
                    <a:pt x="173666" y="348327"/>
                    <a:pt x="183096" y="362207"/>
                  </a:cubicBezTo>
                  <a:lnTo>
                    <a:pt x="183096" y="362340"/>
                  </a:lnTo>
                  <a:cubicBezTo>
                    <a:pt x="184690" y="364532"/>
                    <a:pt x="184092" y="367520"/>
                    <a:pt x="181901" y="369048"/>
                  </a:cubicBezTo>
                  <a:cubicBezTo>
                    <a:pt x="179908" y="370442"/>
                    <a:pt x="177185" y="370044"/>
                    <a:pt x="175592" y="368317"/>
                  </a:cubicBezTo>
                  <a:close/>
                </a:path>
              </a:pathLst>
            </a:custGeom>
            <a:solidFill>
              <a:srgbClr val="E7C8BB"/>
            </a:solidFill>
            <a:ln w="6641"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39772A97-D289-0652-DEB3-34C4CCDCA54D}"/>
                </a:ext>
              </a:extLst>
            </p:cNvPr>
            <p:cNvSpPr/>
            <p:nvPr/>
          </p:nvSpPr>
          <p:spPr>
            <a:xfrm>
              <a:off x="8444967" y="3082102"/>
              <a:ext cx="240953" cy="110658"/>
            </a:xfrm>
            <a:custGeom>
              <a:avLst/>
              <a:gdLst>
                <a:gd name="connsiteX0" fmla="*/ 240501 w 240953"/>
                <a:gd name="connsiteY0" fmla="*/ 4400 h 110658"/>
                <a:gd name="connsiteX1" fmla="*/ 195872 w 240953"/>
                <a:gd name="connsiteY1" fmla="*/ 55272 h 110658"/>
                <a:gd name="connsiteX2" fmla="*/ 137696 w 240953"/>
                <a:gd name="connsiteY2" fmla="*/ 90802 h 110658"/>
                <a:gd name="connsiteX3" fmla="*/ 71882 w 240953"/>
                <a:gd name="connsiteY3" fmla="*/ 108666 h 110658"/>
                <a:gd name="connsiteX4" fmla="*/ 37946 w 240953"/>
                <a:gd name="connsiteY4" fmla="*/ 110659 h 110658"/>
                <a:gd name="connsiteX5" fmla="*/ 4276 w 240953"/>
                <a:gd name="connsiteY5" fmla="*/ 107736 h 110658"/>
                <a:gd name="connsiteX6" fmla="*/ 25 w 240953"/>
                <a:gd name="connsiteY6" fmla="*/ 102424 h 110658"/>
                <a:gd name="connsiteX7" fmla="*/ 4209 w 240953"/>
                <a:gd name="connsiteY7" fmla="*/ 98240 h 110658"/>
                <a:gd name="connsiteX8" fmla="*/ 4807 w 240953"/>
                <a:gd name="connsiteY8" fmla="*/ 98240 h 110658"/>
                <a:gd name="connsiteX9" fmla="*/ 37215 w 240953"/>
                <a:gd name="connsiteY9" fmla="*/ 95450 h 110658"/>
                <a:gd name="connsiteX10" fmla="*/ 68960 w 240953"/>
                <a:gd name="connsiteY10" fmla="*/ 90602 h 110658"/>
                <a:gd name="connsiteX11" fmla="*/ 84633 w 240953"/>
                <a:gd name="connsiteY11" fmla="*/ 87415 h 110658"/>
                <a:gd name="connsiteX12" fmla="*/ 99974 w 240953"/>
                <a:gd name="connsiteY12" fmla="*/ 83098 h 110658"/>
                <a:gd name="connsiteX13" fmla="*/ 115116 w 240953"/>
                <a:gd name="connsiteY13" fmla="*/ 78183 h 110658"/>
                <a:gd name="connsiteX14" fmla="*/ 129992 w 240953"/>
                <a:gd name="connsiteY14" fmla="*/ 72538 h 110658"/>
                <a:gd name="connsiteX15" fmla="*/ 186242 w 240953"/>
                <a:gd name="connsiteY15" fmla="*/ 42454 h 110658"/>
                <a:gd name="connsiteX16" fmla="*/ 235719 w 240953"/>
                <a:gd name="connsiteY16" fmla="*/ 1080 h 110658"/>
                <a:gd name="connsiteX17" fmla="*/ 235918 w 240953"/>
                <a:gd name="connsiteY17" fmla="*/ 881 h 110658"/>
                <a:gd name="connsiteX18" fmla="*/ 240036 w 240953"/>
                <a:gd name="connsiteY18" fmla="*/ 814 h 110658"/>
                <a:gd name="connsiteX19" fmla="*/ 240567 w 240953"/>
                <a:gd name="connsiteY19" fmla="*/ 4400 h 11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53" h="110658">
                  <a:moveTo>
                    <a:pt x="240501" y="4400"/>
                  </a:moveTo>
                  <a:cubicBezTo>
                    <a:pt x="229011" y="24191"/>
                    <a:pt x="213405" y="40794"/>
                    <a:pt x="195872" y="55272"/>
                  </a:cubicBezTo>
                  <a:cubicBezTo>
                    <a:pt x="178339" y="69749"/>
                    <a:pt x="158748" y="81902"/>
                    <a:pt x="137696" y="90802"/>
                  </a:cubicBezTo>
                  <a:cubicBezTo>
                    <a:pt x="116643" y="99501"/>
                    <a:pt x="94528" y="106342"/>
                    <a:pt x="71882" y="108666"/>
                  </a:cubicBezTo>
                  <a:cubicBezTo>
                    <a:pt x="60659" y="110659"/>
                    <a:pt x="49236" y="110326"/>
                    <a:pt x="37946" y="110659"/>
                  </a:cubicBezTo>
                  <a:cubicBezTo>
                    <a:pt x="26656" y="110526"/>
                    <a:pt x="15366" y="109065"/>
                    <a:pt x="4276" y="107736"/>
                  </a:cubicBezTo>
                  <a:cubicBezTo>
                    <a:pt x="1619" y="107404"/>
                    <a:pt x="-240" y="105014"/>
                    <a:pt x="25" y="102424"/>
                  </a:cubicBezTo>
                  <a:cubicBezTo>
                    <a:pt x="291" y="100166"/>
                    <a:pt x="2084" y="98505"/>
                    <a:pt x="4209" y="98240"/>
                  </a:cubicBezTo>
                  <a:lnTo>
                    <a:pt x="4807" y="98240"/>
                  </a:lnTo>
                  <a:cubicBezTo>
                    <a:pt x="15698" y="96845"/>
                    <a:pt x="26523" y="96845"/>
                    <a:pt x="37215" y="95450"/>
                  </a:cubicBezTo>
                  <a:cubicBezTo>
                    <a:pt x="47841" y="93856"/>
                    <a:pt x="58600" y="93126"/>
                    <a:pt x="68960" y="90602"/>
                  </a:cubicBezTo>
                  <a:cubicBezTo>
                    <a:pt x="74140" y="89407"/>
                    <a:pt x="79453" y="88676"/>
                    <a:pt x="84633" y="87415"/>
                  </a:cubicBezTo>
                  <a:lnTo>
                    <a:pt x="99974" y="83098"/>
                  </a:lnTo>
                  <a:cubicBezTo>
                    <a:pt x="105154" y="81969"/>
                    <a:pt x="110069" y="79910"/>
                    <a:pt x="115116" y="78183"/>
                  </a:cubicBezTo>
                  <a:cubicBezTo>
                    <a:pt x="120097" y="76390"/>
                    <a:pt x="125210" y="74796"/>
                    <a:pt x="129992" y="72538"/>
                  </a:cubicBezTo>
                  <a:cubicBezTo>
                    <a:pt x="149783" y="64835"/>
                    <a:pt x="168444" y="54275"/>
                    <a:pt x="186242" y="42454"/>
                  </a:cubicBezTo>
                  <a:cubicBezTo>
                    <a:pt x="203974" y="30500"/>
                    <a:pt x="220843" y="16687"/>
                    <a:pt x="235719" y="1080"/>
                  </a:cubicBezTo>
                  <a:lnTo>
                    <a:pt x="235918" y="881"/>
                  </a:lnTo>
                  <a:cubicBezTo>
                    <a:pt x="237047" y="-248"/>
                    <a:pt x="238840" y="-315"/>
                    <a:pt x="240036" y="814"/>
                  </a:cubicBezTo>
                  <a:cubicBezTo>
                    <a:pt x="241032" y="1744"/>
                    <a:pt x="241231" y="3271"/>
                    <a:pt x="240567" y="4400"/>
                  </a:cubicBezTo>
                  <a:close/>
                </a:path>
              </a:pathLst>
            </a:custGeom>
            <a:solidFill>
              <a:srgbClr val="E7C8BB"/>
            </a:solidFill>
            <a:ln w="6641"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9CED235-C189-6362-8306-E9148E32EE03}"/>
                </a:ext>
              </a:extLst>
            </p:cNvPr>
            <p:cNvSpPr/>
            <p:nvPr/>
          </p:nvSpPr>
          <p:spPr>
            <a:xfrm>
              <a:off x="8621911" y="3445168"/>
              <a:ext cx="206356" cy="28596"/>
            </a:xfrm>
            <a:custGeom>
              <a:avLst/>
              <a:gdLst>
                <a:gd name="connsiteX0" fmla="*/ 204548 w 206356"/>
                <a:gd name="connsiteY0" fmla="*/ 5667 h 28596"/>
                <a:gd name="connsiteX1" fmla="*/ 155603 w 206356"/>
                <a:gd name="connsiteY1" fmla="*/ 20941 h 28596"/>
                <a:gd name="connsiteX2" fmla="*/ 104732 w 206356"/>
                <a:gd name="connsiteY2" fmla="*/ 28047 h 28596"/>
                <a:gd name="connsiteX3" fmla="*/ 53064 w 206356"/>
                <a:gd name="connsiteY3" fmla="*/ 26520 h 28596"/>
                <a:gd name="connsiteX4" fmla="*/ 2923 w 206356"/>
                <a:gd name="connsiteY4" fmla="*/ 13171 h 28596"/>
                <a:gd name="connsiteX5" fmla="*/ 400 w 206356"/>
                <a:gd name="connsiteY5" fmla="*/ 6796 h 28596"/>
                <a:gd name="connsiteX6" fmla="*/ 5447 w 206356"/>
                <a:gd name="connsiteY6" fmla="*/ 3874 h 28596"/>
                <a:gd name="connsiteX7" fmla="*/ 5646 w 206356"/>
                <a:gd name="connsiteY7" fmla="*/ 3874 h 28596"/>
                <a:gd name="connsiteX8" fmla="*/ 54658 w 206356"/>
                <a:gd name="connsiteY8" fmla="*/ 8257 h 28596"/>
                <a:gd name="connsiteX9" fmla="*/ 79163 w 206356"/>
                <a:gd name="connsiteY9" fmla="*/ 8655 h 28596"/>
                <a:gd name="connsiteX10" fmla="*/ 103736 w 206356"/>
                <a:gd name="connsiteY10" fmla="*/ 8257 h 28596"/>
                <a:gd name="connsiteX11" fmla="*/ 202954 w 206356"/>
                <a:gd name="connsiteY11" fmla="*/ 22 h 28596"/>
                <a:gd name="connsiteX12" fmla="*/ 203087 w 206356"/>
                <a:gd name="connsiteY12" fmla="*/ 22 h 28596"/>
                <a:gd name="connsiteX13" fmla="*/ 206341 w 206356"/>
                <a:gd name="connsiteY13" fmla="*/ 2612 h 28596"/>
                <a:gd name="connsiteX14" fmla="*/ 204615 w 206356"/>
                <a:gd name="connsiteY14" fmla="*/ 5600 h 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356" h="28596">
                  <a:moveTo>
                    <a:pt x="204548" y="5667"/>
                  </a:moveTo>
                  <a:cubicBezTo>
                    <a:pt x="188742" y="12574"/>
                    <a:pt x="172272" y="17289"/>
                    <a:pt x="155603" y="20941"/>
                  </a:cubicBezTo>
                  <a:cubicBezTo>
                    <a:pt x="138867" y="24660"/>
                    <a:pt x="121866" y="26852"/>
                    <a:pt x="104732" y="28047"/>
                  </a:cubicBezTo>
                  <a:cubicBezTo>
                    <a:pt x="87598" y="29110"/>
                    <a:pt x="70265" y="28645"/>
                    <a:pt x="53064" y="26520"/>
                  </a:cubicBezTo>
                  <a:cubicBezTo>
                    <a:pt x="35930" y="24328"/>
                    <a:pt x="18862" y="20012"/>
                    <a:pt x="2923" y="13171"/>
                  </a:cubicBezTo>
                  <a:cubicBezTo>
                    <a:pt x="466" y="12109"/>
                    <a:pt x="-663" y="9253"/>
                    <a:pt x="400" y="6796"/>
                  </a:cubicBezTo>
                  <a:cubicBezTo>
                    <a:pt x="1263" y="4803"/>
                    <a:pt x="3322" y="3608"/>
                    <a:pt x="5447" y="3874"/>
                  </a:cubicBezTo>
                  <a:lnTo>
                    <a:pt x="5646" y="3874"/>
                  </a:lnTo>
                  <a:cubicBezTo>
                    <a:pt x="22182" y="5799"/>
                    <a:pt x="38321" y="7526"/>
                    <a:pt x="54658" y="8257"/>
                  </a:cubicBezTo>
                  <a:cubicBezTo>
                    <a:pt x="62826" y="8323"/>
                    <a:pt x="70995" y="8987"/>
                    <a:pt x="79163" y="8655"/>
                  </a:cubicBezTo>
                  <a:cubicBezTo>
                    <a:pt x="87332" y="8855"/>
                    <a:pt x="95567" y="8456"/>
                    <a:pt x="103736" y="8257"/>
                  </a:cubicBezTo>
                  <a:cubicBezTo>
                    <a:pt x="136609" y="7061"/>
                    <a:pt x="169549" y="3608"/>
                    <a:pt x="202954" y="22"/>
                  </a:cubicBezTo>
                  <a:lnTo>
                    <a:pt x="203087" y="22"/>
                  </a:lnTo>
                  <a:cubicBezTo>
                    <a:pt x="204681" y="-178"/>
                    <a:pt x="206142" y="1018"/>
                    <a:pt x="206341" y="2612"/>
                  </a:cubicBezTo>
                  <a:cubicBezTo>
                    <a:pt x="206474" y="3940"/>
                    <a:pt x="205743" y="5136"/>
                    <a:pt x="204615" y="5600"/>
                  </a:cubicBezTo>
                  <a:close/>
                </a:path>
              </a:pathLst>
            </a:custGeom>
            <a:solidFill>
              <a:srgbClr val="E7C8BB"/>
            </a:solidFill>
            <a:ln w="6641"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B3EE67B3-5445-B038-0BE7-A2E4970878C9}"/>
                </a:ext>
              </a:extLst>
            </p:cNvPr>
            <p:cNvSpPr/>
            <p:nvPr/>
          </p:nvSpPr>
          <p:spPr>
            <a:xfrm>
              <a:off x="7490529" y="3356334"/>
              <a:ext cx="123738" cy="241949"/>
            </a:xfrm>
            <a:custGeom>
              <a:avLst/>
              <a:gdLst>
                <a:gd name="connsiteX0" fmla="*/ 123659 w 123738"/>
                <a:gd name="connsiteY0" fmla="*/ 2919 h 241949"/>
                <a:gd name="connsiteX1" fmla="*/ 115291 w 123738"/>
                <a:gd name="connsiteY1" fmla="*/ 70460 h 241949"/>
                <a:gd name="connsiteX2" fmla="*/ 91847 w 123738"/>
                <a:gd name="connsiteY2" fmla="*/ 134547 h 241949"/>
                <a:gd name="connsiteX3" fmla="*/ 83945 w 123738"/>
                <a:gd name="connsiteY3" fmla="*/ 149688 h 241949"/>
                <a:gd name="connsiteX4" fmla="*/ 75378 w 123738"/>
                <a:gd name="connsiteY4" fmla="*/ 164498 h 241949"/>
                <a:gd name="connsiteX5" fmla="*/ 55654 w 123738"/>
                <a:gd name="connsiteY5" fmla="*/ 192457 h 241949"/>
                <a:gd name="connsiteX6" fmla="*/ 7837 w 123738"/>
                <a:gd name="connsiteY6" fmla="*/ 240871 h 241949"/>
                <a:gd name="connsiteX7" fmla="*/ 1063 w 123738"/>
                <a:gd name="connsiteY7" fmla="*/ 240141 h 241949"/>
                <a:gd name="connsiteX8" fmla="*/ 930 w 123738"/>
                <a:gd name="connsiteY8" fmla="*/ 234230 h 241949"/>
                <a:gd name="connsiteX9" fmla="*/ 1196 w 123738"/>
                <a:gd name="connsiteY9" fmla="*/ 233898 h 241949"/>
                <a:gd name="connsiteX10" fmla="*/ 21717 w 123738"/>
                <a:gd name="connsiteY10" fmla="*/ 208064 h 241949"/>
                <a:gd name="connsiteX11" fmla="*/ 40910 w 123738"/>
                <a:gd name="connsiteY11" fmla="*/ 181566 h 241949"/>
                <a:gd name="connsiteX12" fmla="*/ 74182 w 123738"/>
                <a:gd name="connsiteY12" fmla="*/ 125648 h 241949"/>
                <a:gd name="connsiteX13" fmla="*/ 100016 w 123738"/>
                <a:gd name="connsiteY13" fmla="*/ 65745 h 241949"/>
                <a:gd name="connsiteX14" fmla="*/ 117947 w 123738"/>
                <a:gd name="connsiteY14" fmla="*/ 2521 h 241949"/>
                <a:gd name="connsiteX15" fmla="*/ 117947 w 123738"/>
                <a:gd name="connsiteY15" fmla="*/ 2322 h 241949"/>
                <a:gd name="connsiteX16" fmla="*/ 121401 w 123738"/>
                <a:gd name="connsiteY16" fmla="*/ 64 h 241949"/>
                <a:gd name="connsiteX17" fmla="*/ 123725 w 123738"/>
                <a:gd name="connsiteY17" fmla="*/ 2853 h 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738" h="241949">
                  <a:moveTo>
                    <a:pt x="123659" y="2919"/>
                  </a:moveTo>
                  <a:cubicBezTo>
                    <a:pt x="124323" y="25831"/>
                    <a:pt x="120803" y="48345"/>
                    <a:pt x="115291" y="70460"/>
                  </a:cubicBezTo>
                  <a:cubicBezTo>
                    <a:pt x="109779" y="92508"/>
                    <a:pt x="101942" y="114092"/>
                    <a:pt x="91847" y="134547"/>
                  </a:cubicBezTo>
                  <a:cubicBezTo>
                    <a:pt x="89590" y="139793"/>
                    <a:pt x="86668" y="144708"/>
                    <a:pt x="83945" y="149688"/>
                  </a:cubicBezTo>
                  <a:cubicBezTo>
                    <a:pt x="81089" y="154603"/>
                    <a:pt x="78565" y="159783"/>
                    <a:pt x="75378" y="164498"/>
                  </a:cubicBezTo>
                  <a:cubicBezTo>
                    <a:pt x="69068" y="173995"/>
                    <a:pt x="62959" y="183691"/>
                    <a:pt x="55654" y="192457"/>
                  </a:cubicBezTo>
                  <a:cubicBezTo>
                    <a:pt x="41906" y="210654"/>
                    <a:pt x="25370" y="226593"/>
                    <a:pt x="7837" y="240871"/>
                  </a:cubicBezTo>
                  <a:cubicBezTo>
                    <a:pt x="5779" y="242531"/>
                    <a:pt x="2724" y="242266"/>
                    <a:pt x="1063" y="240141"/>
                  </a:cubicBezTo>
                  <a:cubicBezTo>
                    <a:pt x="-331" y="238414"/>
                    <a:pt x="-331" y="235957"/>
                    <a:pt x="930" y="234230"/>
                  </a:cubicBezTo>
                  <a:lnTo>
                    <a:pt x="1196" y="233898"/>
                  </a:lnTo>
                  <a:cubicBezTo>
                    <a:pt x="7771" y="224932"/>
                    <a:pt x="15275" y="216963"/>
                    <a:pt x="21717" y="208064"/>
                  </a:cubicBezTo>
                  <a:cubicBezTo>
                    <a:pt x="28226" y="199298"/>
                    <a:pt x="34999" y="190731"/>
                    <a:pt x="40910" y="181566"/>
                  </a:cubicBezTo>
                  <a:cubicBezTo>
                    <a:pt x="53395" y="163768"/>
                    <a:pt x="64221" y="144907"/>
                    <a:pt x="74182" y="125648"/>
                  </a:cubicBezTo>
                  <a:cubicBezTo>
                    <a:pt x="84277" y="106388"/>
                    <a:pt x="92578" y="86266"/>
                    <a:pt x="100016" y="65745"/>
                  </a:cubicBezTo>
                  <a:cubicBezTo>
                    <a:pt x="107321" y="45224"/>
                    <a:pt x="113498" y="24038"/>
                    <a:pt x="117947" y="2521"/>
                  </a:cubicBezTo>
                  <a:lnTo>
                    <a:pt x="117947" y="2322"/>
                  </a:lnTo>
                  <a:cubicBezTo>
                    <a:pt x="118279" y="728"/>
                    <a:pt x="119873" y="-268"/>
                    <a:pt x="121401" y="64"/>
                  </a:cubicBezTo>
                  <a:cubicBezTo>
                    <a:pt x="122729" y="329"/>
                    <a:pt x="123659" y="1525"/>
                    <a:pt x="123725" y="2853"/>
                  </a:cubicBezTo>
                  <a:close/>
                </a:path>
              </a:pathLst>
            </a:custGeom>
            <a:solidFill>
              <a:srgbClr val="E7C8BB"/>
            </a:solidFill>
            <a:ln w="6641"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1DA222E2-896B-3019-DF78-6DD2A867A4E8}"/>
                </a:ext>
              </a:extLst>
            </p:cNvPr>
            <p:cNvSpPr/>
            <p:nvPr/>
          </p:nvSpPr>
          <p:spPr>
            <a:xfrm>
              <a:off x="7211917" y="3289785"/>
              <a:ext cx="87216" cy="203469"/>
            </a:xfrm>
            <a:custGeom>
              <a:avLst/>
              <a:gdLst>
                <a:gd name="connsiteX0" fmla="*/ 82832 w 87216"/>
                <a:gd name="connsiteY0" fmla="*/ 2194 h 203469"/>
                <a:gd name="connsiteX1" fmla="*/ 86418 w 87216"/>
                <a:gd name="connsiteY1" fmla="*/ 58046 h 203469"/>
                <a:gd name="connsiteX2" fmla="*/ 73933 w 87216"/>
                <a:gd name="connsiteY2" fmla="*/ 112968 h 203469"/>
                <a:gd name="connsiteX3" fmla="*/ 68487 w 87216"/>
                <a:gd name="connsiteY3" fmla="*/ 126051 h 203469"/>
                <a:gd name="connsiteX4" fmla="*/ 62378 w 87216"/>
                <a:gd name="connsiteY4" fmla="*/ 138802 h 203469"/>
                <a:gd name="connsiteX5" fmla="*/ 47169 w 87216"/>
                <a:gd name="connsiteY5" fmla="*/ 162644 h 203469"/>
                <a:gd name="connsiteX6" fmla="*/ 7787 w 87216"/>
                <a:gd name="connsiteY6" fmla="*/ 202490 h 203469"/>
                <a:gd name="connsiteX7" fmla="*/ 1013 w 87216"/>
                <a:gd name="connsiteY7" fmla="*/ 201627 h 203469"/>
                <a:gd name="connsiteX8" fmla="*/ 881 w 87216"/>
                <a:gd name="connsiteY8" fmla="*/ 195916 h 203469"/>
                <a:gd name="connsiteX9" fmla="*/ 1213 w 87216"/>
                <a:gd name="connsiteY9" fmla="*/ 195451 h 203469"/>
                <a:gd name="connsiteX10" fmla="*/ 17417 w 87216"/>
                <a:gd name="connsiteY10" fmla="*/ 174199 h 203469"/>
                <a:gd name="connsiteX11" fmla="*/ 32094 w 87216"/>
                <a:gd name="connsiteY11" fmla="*/ 152350 h 203469"/>
                <a:gd name="connsiteX12" fmla="*/ 55603 w 87216"/>
                <a:gd name="connsiteY12" fmla="*/ 105862 h 203469"/>
                <a:gd name="connsiteX13" fmla="*/ 70679 w 87216"/>
                <a:gd name="connsiteY13" fmla="*/ 55722 h 203469"/>
                <a:gd name="connsiteX14" fmla="*/ 77254 w 87216"/>
                <a:gd name="connsiteY14" fmla="*/ 3057 h 203469"/>
                <a:gd name="connsiteX15" fmla="*/ 77254 w 87216"/>
                <a:gd name="connsiteY15" fmla="*/ 2792 h 203469"/>
                <a:gd name="connsiteX16" fmla="*/ 80308 w 87216"/>
                <a:gd name="connsiteY16" fmla="*/ 3 h 203469"/>
                <a:gd name="connsiteX17" fmla="*/ 83031 w 87216"/>
                <a:gd name="connsiteY17" fmla="*/ 2194 h 20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16" h="203469">
                  <a:moveTo>
                    <a:pt x="82832" y="2194"/>
                  </a:moveTo>
                  <a:cubicBezTo>
                    <a:pt x="87414" y="20524"/>
                    <a:pt x="88012" y="39318"/>
                    <a:pt x="86418" y="58046"/>
                  </a:cubicBezTo>
                  <a:cubicBezTo>
                    <a:pt x="84824" y="76774"/>
                    <a:pt x="80641" y="95303"/>
                    <a:pt x="73933" y="112968"/>
                  </a:cubicBezTo>
                  <a:cubicBezTo>
                    <a:pt x="72538" y="117484"/>
                    <a:pt x="70546" y="121801"/>
                    <a:pt x="68487" y="126051"/>
                  </a:cubicBezTo>
                  <a:cubicBezTo>
                    <a:pt x="66429" y="130301"/>
                    <a:pt x="64702" y="134751"/>
                    <a:pt x="62378" y="138802"/>
                  </a:cubicBezTo>
                  <a:cubicBezTo>
                    <a:pt x="57596" y="146971"/>
                    <a:pt x="53013" y="155272"/>
                    <a:pt x="47169" y="162644"/>
                  </a:cubicBezTo>
                  <a:cubicBezTo>
                    <a:pt x="36278" y="178051"/>
                    <a:pt x="22531" y="191201"/>
                    <a:pt x="7787" y="202490"/>
                  </a:cubicBezTo>
                  <a:cubicBezTo>
                    <a:pt x="5662" y="204084"/>
                    <a:pt x="2607" y="203686"/>
                    <a:pt x="1013" y="201627"/>
                  </a:cubicBezTo>
                  <a:cubicBezTo>
                    <a:pt x="-315" y="199901"/>
                    <a:pt x="-315" y="197643"/>
                    <a:pt x="881" y="195916"/>
                  </a:cubicBezTo>
                  <a:lnTo>
                    <a:pt x="1213" y="195451"/>
                  </a:lnTo>
                  <a:cubicBezTo>
                    <a:pt x="6392" y="188013"/>
                    <a:pt x="12436" y="181505"/>
                    <a:pt x="17417" y="174199"/>
                  </a:cubicBezTo>
                  <a:cubicBezTo>
                    <a:pt x="22464" y="166961"/>
                    <a:pt x="27711" y="159987"/>
                    <a:pt x="32094" y="152350"/>
                  </a:cubicBezTo>
                  <a:cubicBezTo>
                    <a:pt x="41524" y="137673"/>
                    <a:pt x="49095" y="121934"/>
                    <a:pt x="55603" y="105862"/>
                  </a:cubicBezTo>
                  <a:cubicBezTo>
                    <a:pt x="62245" y="89791"/>
                    <a:pt x="67026" y="72922"/>
                    <a:pt x="70679" y="55722"/>
                  </a:cubicBezTo>
                  <a:cubicBezTo>
                    <a:pt x="74265" y="38521"/>
                    <a:pt x="76523" y="20789"/>
                    <a:pt x="77254" y="3057"/>
                  </a:cubicBezTo>
                  <a:lnTo>
                    <a:pt x="77254" y="2792"/>
                  </a:lnTo>
                  <a:cubicBezTo>
                    <a:pt x="77320" y="1198"/>
                    <a:pt x="78714" y="-64"/>
                    <a:pt x="80308" y="3"/>
                  </a:cubicBezTo>
                  <a:cubicBezTo>
                    <a:pt x="81637" y="3"/>
                    <a:pt x="82699" y="999"/>
                    <a:pt x="83031" y="2194"/>
                  </a:cubicBezTo>
                  <a:close/>
                </a:path>
              </a:pathLst>
            </a:custGeom>
            <a:solidFill>
              <a:srgbClr val="E7C8BB"/>
            </a:solidFill>
            <a:ln w="6641"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3F6C0828-F721-1580-CA8B-12611F74E133}"/>
                </a:ext>
              </a:extLst>
            </p:cNvPr>
            <p:cNvSpPr/>
            <p:nvPr/>
          </p:nvSpPr>
          <p:spPr>
            <a:xfrm>
              <a:off x="7298455" y="3753336"/>
              <a:ext cx="94334" cy="255215"/>
            </a:xfrm>
            <a:custGeom>
              <a:avLst/>
              <a:gdLst>
                <a:gd name="connsiteX0" fmla="*/ 91661 w 94334"/>
                <a:gd name="connsiteY0" fmla="*/ 2526 h 255215"/>
                <a:gd name="connsiteX1" fmla="*/ 92325 w 94334"/>
                <a:gd name="connsiteY1" fmla="*/ 70531 h 255215"/>
                <a:gd name="connsiteX2" fmla="*/ 77581 w 94334"/>
                <a:gd name="connsiteY2" fmla="*/ 137142 h 255215"/>
                <a:gd name="connsiteX3" fmla="*/ 71738 w 94334"/>
                <a:gd name="connsiteY3" fmla="*/ 153213 h 255215"/>
                <a:gd name="connsiteX4" fmla="*/ 65229 w 94334"/>
                <a:gd name="connsiteY4" fmla="*/ 169019 h 255215"/>
                <a:gd name="connsiteX5" fmla="*/ 49357 w 94334"/>
                <a:gd name="connsiteY5" fmla="*/ 199369 h 255215"/>
                <a:gd name="connsiteX6" fmla="*/ 8381 w 94334"/>
                <a:gd name="connsiteY6" fmla="*/ 253694 h 255215"/>
                <a:gd name="connsiteX7" fmla="*/ 1541 w 94334"/>
                <a:gd name="connsiteY7" fmla="*/ 253893 h 255215"/>
                <a:gd name="connsiteX8" fmla="*/ 611 w 94334"/>
                <a:gd name="connsiteY8" fmla="*/ 248049 h 255215"/>
                <a:gd name="connsiteX9" fmla="*/ 810 w 94334"/>
                <a:gd name="connsiteY9" fmla="*/ 247650 h 255215"/>
                <a:gd name="connsiteX10" fmla="*/ 17745 w 94334"/>
                <a:gd name="connsiteY10" fmla="*/ 219359 h 255215"/>
                <a:gd name="connsiteX11" fmla="*/ 33219 w 94334"/>
                <a:gd name="connsiteY11" fmla="*/ 190603 h 255215"/>
                <a:gd name="connsiteX12" fmla="*/ 58787 w 94334"/>
                <a:gd name="connsiteY12" fmla="*/ 130766 h 255215"/>
                <a:gd name="connsiteX13" fmla="*/ 76453 w 94334"/>
                <a:gd name="connsiteY13" fmla="*/ 67941 h 255215"/>
                <a:gd name="connsiteX14" fmla="*/ 85817 w 94334"/>
                <a:gd name="connsiteY14" fmla="*/ 2925 h 255215"/>
                <a:gd name="connsiteX15" fmla="*/ 85817 w 94334"/>
                <a:gd name="connsiteY15" fmla="*/ 2725 h 255215"/>
                <a:gd name="connsiteX16" fmla="*/ 88938 w 94334"/>
                <a:gd name="connsiteY16" fmla="*/ 3 h 255215"/>
                <a:gd name="connsiteX17" fmla="*/ 91595 w 94334"/>
                <a:gd name="connsiteY17" fmla="*/ 2460 h 25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334" h="255215">
                  <a:moveTo>
                    <a:pt x="91661" y="2526"/>
                  </a:moveTo>
                  <a:cubicBezTo>
                    <a:pt x="95380" y="25172"/>
                    <a:pt x="94849" y="47951"/>
                    <a:pt x="92325" y="70531"/>
                  </a:cubicBezTo>
                  <a:cubicBezTo>
                    <a:pt x="89801" y="93111"/>
                    <a:pt x="84887" y="115558"/>
                    <a:pt x="77581" y="137142"/>
                  </a:cubicBezTo>
                  <a:cubicBezTo>
                    <a:pt x="76054" y="142654"/>
                    <a:pt x="73796" y="147901"/>
                    <a:pt x="71738" y="153213"/>
                  </a:cubicBezTo>
                  <a:cubicBezTo>
                    <a:pt x="69546" y="158460"/>
                    <a:pt x="67753" y="163906"/>
                    <a:pt x="65229" y="169019"/>
                  </a:cubicBezTo>
                  <a:cubicBezTo>
                    <a:pt x="60248" y="179313"/>
                    <a:pt x="55467" y="189673"/>
                    <a:pt x="49357" y="199369"/>
                  </a:cubicBezTo>
                  <a:cubicBezTo>
                    <a:pt x="38133" y="219226"/>
                    <a:pt x="23855" y="237224"/>
                    <a:pt x="8381" y="253694"/>
                  </a:cubicBezTo>
                  <a:cubicBezTo>
                    <a:pt x="6522" y="255620"/>
                    <a:pt x="3467" y="255752"/>
                    <a:pt x="1541" y="253893"/>
                  </a:cubicBezTo>
                  <a:cubicBezTo>
                    <a:pt x="-119" y="252366"/>
                    <a:pt x="-452" y="249908"/>
                    <a:pt x="611" y="248049"/>
                  </a:cubicBezTo>
                  <a:lnTo>
                    <a:pt x="810" y="247650"/>
                  </a:lnTo>
                  <a:cubicBezTo>
                    <a:pt x="6189" y="237888"/>
                    <a:pt x="12565" y="228989"/>
                    <a:pt x="17745" y="219359"/>
                  </a:cubicBezTo>
                  <a:cubicBezTo>
                    <a:pt x="23058" y="209796"/>
                    <a:pt x="28636" y="200432"/>
                    <a:pt x="33219" y="190603"/>
                  </a:cubicBezTo>
                  <a:cubicBezTo>
                    <a:pt x="43247" y="171277"/>
                    <a:pt x="51482" y="151155"/>
                    <a:pt x="58787" y="130766"/>
                  </a:cubicBezTo>
                  <a:cubicBezTo>
                    <a:pt x="66225" y="110378"/>
                    <a:pt x="71804" y="89326"/>
                    <a:pt x="76453" y="67941"/>
                  </a:cubicBezTo>
                  <a:cubicBezTo>
                    <a:pt x="80968" y="46623"/>
                    <a:pt x="84289" y="24774"/>
                    <a:pt x="85817" y="2925"/>
                  </a:cubicBezTo>
                  <a:lnTo>
                    <a:pt x="85817" y="2725"/>
                  </a:lnTo>
                  <a:cubicBezTo>
                    <a:pt x="85949" y="1132"/>
                    <a:pt x="87344" y="-64"/>
                    <a:pt x="88938" y="3"/>
                  </a:cubicBezTo>
                  <a:cubicBezTo>
                    <a:pt x="90333" y="69"/>
                    <a:pt x="91395" y="1132"/>
                    <a:pt x="91595" y="2460"/>
                  </a:cubicBezTo>
                  <a:close/>
                </a:path>
              </a:pathLst>
            </a:custGeom>
            <a:solidFill>
              <a:srgbClr val="E7C8BB"/>
            </a:solidFill>
            <a:ln w="6641"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5F50B436-317E-07DD-DA99-46B571B3750A}"/>
                </a:ext>
              </a:extLst>
            </p:cNvPr>
            <p:cNvSpPr/>
            <p:nvPr/>
          </p:nvSpPr>
          <p:spPr>
            <a:xfrm>
              <a:off x="6997147" y="3689783"/>
              <a:ext cx="70430" cy="233838"/>
            </a:xfrm>
            <a:custGeom>
              <a:avLst/>
              <a:gdLst>
                <a:gd name="connsiteX0" fmla="*/ 62373 w 70430"/>
                <a:gd name="connsiteY0" fmla="*/ 2059 h 233838"/>
                <a:gd name="connsiteX1" fmla="*/ 70409 w 70430"/>
                <a:gd name="connsiteY1" fmla="*/ 62626 h 233838"/>
                <a:gd name="connsiteX2" fmla="*/ 64233 w 70430"/>
                <a:gd name="connsiteY2" fmla="*/ 123724 h 233838"/>
                <a:gd name="connsiteX3" fmla="*/ 56064 w 70430"/>
                <a:gd name="connsiteY3" fmla="*/ 153543 h 233838"/>
                <a:gd name="connsiteX4" fmla="*/ 50353 w 70430"/>
                <a:gd name="connsiteY4" fmla="*/ 167954 h 233838"/>
                <a:gd name="connsiteX5" fmla="*/ 47431 w 70430"/>
                <a:gd name="connsiteY5" fmla="*/ 175127 h 233838"/>
                <a:gd name="connsiteX6" fmla="*/ 43845 w 70430"/>
                <a:gd name="connsiteY6" fmla="*/ 182033 h 233838"/>
                <a:gd name="connsiteX7" fmla="*/ 8381 w 70430"/>
                <a:gd name="connsiteY7" fmla="*/ 232307 h 233838"/>
                <a:gd name="connsiteX8" fmla="*/ 1541 w 70430"/>
                <a:gd name="connsiteY8" fmla="*/ 232572 h 233838"/>
                <a:gd name="connsiteX9" fmla="*/ 611 w 70430"/>
                <a:gd name="connsiteY9" fmla="*/ 226728 h 233838"/>
                <a:gd name="connsiteX10" fmla="*/ 810 w 70430"/>
                <a:gd name="connsiteY10" fmla="*/ 226396 h 233838"/>
                <a:gd name="connsiteX11" fmla="*/ 27176 w 70430"/>
                <a:gd name="connsiteY11" fmla="*/ 174462 h 233838"/>
                <a:gd name="connsiteX12" fmla="*/ 44841 w 70430"/>
                <a:gd name="connsiteY12" fmla="*/ 119474 h 233838"/>
                <a:gd name="connsiteX13" fmla="*/ 56596 w 70430"/>
                <a:gd name="connsiteY13" fmla="*/ 3188 h 233838"/>
                <a:gd name="connsiteX14" fmla="*/ 56596 w 70430"/>
                <a:gd name="connsiteY14" fmla="*/ 2988 h 233838"/>
                <a:gd name="connsiteX15" fmla="*/ 59451 w 70430"/>
                <a:gd name="connsiteY15" fmla="*/ 0 h 233838"/>
                <a:gd name="connsiteX16" fmla="*/ 62307 w 70430"/>
                <a:gd name="connsiteY16" fmla="*/ 2125 h 23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30" h="233838">
                  <a:moveTo>
                    <a:pt x="62373" y="2059"/>
                  </a:moveTo>
                  <a:cubicBezTo>
                    <a:pt x="67952" y="21849"/>
                    <a:pt x="70143" y="42171"/>
                    <a:pt x="70409" y="62626"/>
                  </a:cubicBezTo>
                  <a:cubicBezTo>
                    <a:pt x="70675" y="83080"/>
                    <a:pt x="68417" y="103602"/>
                    <a:pt x="64233" y="123724"/>
                  </a:cubicBezTo>
                  <a:cubicBezTo>
                    <a:pt x="62307" y="133819"/>
                    <a:pt x="59053" y="143648"/>
                    <a:pt x="56064" y="153543"/>
                  </a:cubicBezTo>
                  <a:cubicBezTo>
                    <a:pt x="54404" y="158457"/>
                    <a:pt x="52279" y="163173"/>
                    <a:pt x="50353" y="167954"/>
                  </a:cubicBezTo>
                  <a:lnTo>
                    <a:pt x="47431" y="175127"/>
                  </a:lnTo>
                  <a:cubicBezTo>
                    <a:pt x="46302" y="177451"/>
                    <a:pt x="45040" y="179709"/>
                    <a:pt x="43845" y="182033"/>
                  </a:cubicBezTo>
                  <a:cubicBezTo>
                    <a:pt x="35078" y="200761"/>
                    <a:pt x="22327" y="217431"/>
                    <a:pt x="8381" y="232307"/>
                  </a:cubicBezTo>
                  <a:cubicBezTo>
                    <a:pt x="6588" y="234233"/>
                    <a:pt x="3467" y="234365"/>
                    <a:pt x="1541" y="232572"/>
                  </a:cubicBezTo>
                  <a:cubicBezTo>
                    <a:pt x="-119" y="231045"/>
                    <a:pt x="-452" y="228588"/>
                    <a:pt x="611" y="226728"/>
                  </a:cubicBezTo>
                  <a:lnTo>
                    <a:pt x="810" y="226396"/>
                  </a:lnTo>
                  <a:cubicBezTo>
                    <a:pt x="10373" y="209129"/>
                    <a:pt x="20202" y="192526"/>
                    <a:pt x="27176" y="174462"/>
                  </a:cubicBezTo>
                  <a:cubicBezTo>
                    <a:pt x="34481" y="156664"/>
                    <a:pt x="40590" y="138335"/>
                    <a:pt x="44841" y="119474"/>
                  </a:cubicBezTo>
                  <a:cubicBezTo>
                    <a:pt x="53806" y="81885"/>
                    <a:pt x="57193" y="42636"/>
                    <a:pt x="56596" y="3188"/>
                  </a:cubicBezTo>
                  <a:lnTo>
                    <a:pt x="56596" y="2988"/>
                  </a:lnTo>
                  <a:cubicBezTo>
                    <a:pt x="56596" y="1395"/>
                    <a:pt x="57857" y="66"/>
                    <a:pt x="59451" y="0"/>
                  </a:cubicBezTo>
                  <a:cubicBezTo>
                    <a:pt x="60780" y="0"/>
                    <a:pt x="61975" y="863"/>
                    <a:pt x="62307" y="2125"/>
                  </a:cubicBezTo>
                  <a:close/>
                </a:path>
              </a:pathLst>
            </a:custGeom>
            <a:solidFill>
              <a:srgbClr val="E7C8BB"/>
            </a:solidFill>
            <a:ln w="6641"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F9021893-BC08-2E21-5884-1FB68BEB1BFB}"/>
                </a:ext>
              </a:extLst>
            </p:cNvPr>
            <p:cNvSpPr/>
            <p:nvPr/>
          </p:nvSpPr>
          <p:spPr>
            <a:xfrm>
              <a:off x="7934539" y="4715485"/>
              <a:ext cx="31960" cy="100118"/>
            </a:xfrm>
            <a:custGeom>
              <a:avLst/>
              <a:gdLst>
                <a:gd name="connsiteX0" fmla="*/ 1611 w 31960"/>
                <a:gd name="connsiteY0" fmla="*/ 77987 h 100118"/>
                <a:gd name="connsiteX1" fmla="*/ 4466 w 31960"/>
                <a:gd name="connsiteY1" fmla="*/ 70416 h 100118"/>
                <a:gd name="connsiteX2" fmla="*/ 6857 w 31960"/>
                <a:gd name="connsiteY2" fmla="*/ 61782 h 100118"/>
                <a:gd name="connsiteX3" fmla="*/ 9846 w 31960"/>
                <a:gd name="connsiteY3" fmla="*/ 43851 h 100118"/>
                <a:gd name="connsiteX4" fmla="*/ 8517 w 31960"/>
                <a:gd name="connsiteY4" fmla="*/ 6727 h 100118"/>
                <a:gd name="connsiteX5" fmla="*/ 8517 w 31960"/>
                <a:gd name="connsiteY5" fmla="*/ 6595 h 100118"/>
                <a:gd name="connsiteX6" fmla="*/ 13100 w 31960"/>
                <a:gd name="connsiteY6" fmla="*/ 86 h 100118"/>
                <a:gd name="connsiteX7" fmla="*/ 19276 w 31960"/>
                <a:gd name="connsiteY7" fmla="*/ 3407 h 100118"/>
                <a:gd name="connsiteX8" fmla="*/ 30433 w 31960"/>
                <a:gd name="connsiteY8" fmla="*/ 43320 h 100118"/>
                <a:gd name="connsiteX9" fmla="*/ 31961 w 31960"/>
                <a:gd name="connsiteY9" fmla="*/ 64439 h 100118"/>
                <a:gd name="connsiteX10" fmla="*/ 31629 w 31960"/>
                <a:gd name="connsiteY10" fmla="*/ 75197 h 100118"/>
                <a:gd name="connsiteX11" fmla="*/ 30234 w 31960"/>
                <a:gd name="connsiteY11" fmla="*/ 86753 h 100118"/>
                <a:gd name="connsiteX12" fmla="*/ 30035 w 31960"/>
                <a:gd name="connsiteY12" fmla="*/ 87882 h 100118"/>
                <a:gd name="connsiteX13" fmla="*/ 12236 w 31960"/>
                <a:gd name="connsiteY13" fmla="*/ 99836 h 100118"/>
                <a:gd name="connsiteX14" fmla="*/ 282 w 31960"/>
                <a:gd name="connsiteY14" fmla="*/ 82038 h 100118"/>
                <a:gd name="connsiteX15" fmla="*/ 1677 w 31960"/>
                <a:gd name="connsiteY15" fmla="*/ 77987 h 10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0" h="100118">
                  <a:moveTo>
                    <a:pt x="1611" y="77987"/>
                  </a:moveTo>
                  <a:cubicBezTo>
                    <a:pt x="2540" y="76260"/>
                    <a:pt x="3603" y="73072"/>
                    <a:pt x="4466" y="70416"/>
                  </a:cubicBezTo>
                  <a:cubicBezTo>
                    <a:pt x="5330" y="67627"/>
                    <a:pt x="6127" y="64704"/>
                    <a:pt x="6857" y="61782"/>
                  </a:cubicBezTo>
                  <a:cubicBezTo>
                    <a:pt x="8252" y="55938"/>
                    <a:pt x="9314" y="49895"/>
                    <a:pt x="9846" y="43851"/>
                  </a:cubicBezTo>
                  <a:cubicBezTo>
                    <a:pt x="11107" y="31632"/>
                    <a:pt x="10642" y="19146"/>
                    <a:pt x="8517" y="6727"/>
                  </a:cubicBezTo>
                  <a:lnTo>
                    <a:pt x="8517" y="6595"/>
                  </a:lnTo>
                  <a:cubicBezTo>
                    <a:pt x="7986" y="3539"/>
                    <a:pt x="10045" y="617"/>
                    <a:pt x="13100" y="86"/>
                  </a:cubicBezTo>
                  <a:cubicBezTo>
                    <a:pt x="15756" y="-379"/>
                    <a:pt x="18213" y="1082"/>
                    <a:pt x="19276" y="3407"/>
                  </a:cubicBezTo>
                  <a:cubicBezTo>
                    <a:pt x="24655" y="15959"/>
                    <a:pt x="28507" y="29440"/>
                    <a:pt x="30433" y="43320"/>
                  </a:cubicBezTo>
                  <a:cubicBezTo>
                    <a:pt x="31429" y="50293"/>
                    <a:pt x="31894" y="57333"/>
                    <a:pt x="31961" y="64439"/>
                  </a:cubicBezTo>
                  <a:cubicBezTo>
                    <a:pt x="31961" y="68025"/>
                    <a:pt x="31894" y="71611"/>
                    <a:pt x="31629" y="75197"/>
                  </a:cubicBezTo>
                  <a:cubicBezTo>
                    <a:pt x="31296" y="78983"/>
                    <a:pt x="31097" y="82171"/>
                    <a:pt x="30234" y="86753"/>
                  </a:cubicBezTo>
                  <a:lnTo>
                    <a:pt x="30035" y="87882"/>
                  </a:lnTo>
                  <a:cubicBezTo>
                    <a:pt x="28441" y="96117"/>
                    <a:pt x="20472" y="101430"/>
                    <a:pt x="12236" y="99836"/>
                  </a:cubicBezTo>
                  <a:cubicBezTo>
                    <a:pt x="4001" y="98242"/>
                    <a:pt x="-1312" y="90273"/>
                    <a:pt x="282" y="82038"/>
                  </a:cubicBezTo>
                  <a:cubicBezTo>
                    <a:pt x="548" y="80643"/>
                    <a:pt x="1079" y="79248"/>
                    <a:pt x="1677" y="77987"/>
                  </a:cubicBezTo>
                  <a:close/>
                </a:path>
              </a:pathLst>
            </a:custGeom>
            <a:solidFill>
              <a:srgbClr val="E7C8BB"/>
            </a:solidFill>
            <a:ln w="6641"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2DEC1D5B-1FB6-0DAA-258E-8F1491733218}"/>
                </a:ext>
              </a:extLst>
            </p:cNvPr>
            <p:cNvSpPr/>
            <p:nvPr/>
          </p:nvSpPr>
          <p:spPr>
            <a:xfrm>
              <a:off x="7329478" y="4167479"/>
              <a:ext cx="29923" cy="208265"/>
            </a:xfrm>
            <a:custGeom>
              <a:avLst/>
              <a:gdLst>
                <a:gd name="connsiteX0" fmla="*/ 22185 w 29923"/>
                <a:gd name="connsiteY0" fmla="*/ 3387 h 208265"/>
                <a:gd name="connsiteX1" fmla="*/ 29690 w 29923"/>
                <a:gd name="connsiteY1" fmla="*/ 54922 h 208265"/>
                <a:gd name="connsiteX2" fmla="*/ 27897 w 29923"/>
                <a:gd name="connsiteY2" fmla="*/ 106391 h 208265"/>
                <a:gd name="connsiteX3" fmla="*/ 19795 w 29923"/>
                <a:gd name="connsiteY3" fmla="*/ 157063 h 208265"/>
                <a:gd name="connsiteX4" fmla="*/ 5715 w 29923"/>
                <a:gd name="connsiteY4" fmla="*/ 206340 h 208265"/>
                <a:gd name="connsiteX5" fmla="*/ 1930 w 29923"/>
                <a:gd name="connsiteY5" fmla="*/ 208066 h 208265"/>
                <a:gd name="connsiteX6" fmla="*/ 4 w 29923"/>
                <a:gd name="connsiteY6" fmla="*/ 205211 h 208265"/>
                <a:gd name="connsiteX7" fmla="*/ 4 w 29923"/>
                <a:gd name="connsiteY7" fmla="*/ 205211 h 208265"/>
                <a:gd name="connsiteX8" fmla="*/ 3922 w 29923"/>
                <a:gd name="connsiteY8" fmla="*/ 154672 h 208265"/>
                <a:gd name="connsiteX9" fmla="*/ 8173 w 29923"/>
                <a:gd name="connsiteY9" fmla="*/ 104664 h 208265"/>
                <a:gd name="connsiteX10" fmla="*/ 11294 w 29923"/>
                <a:gd name="connsiteY10" fmla="*/ 54856 h 208265"/>
                <a:gd name="connsiteX11" fmla="*/ 12622 w 29923"/>
                <a:gd name="connsiteY11" fmla="*/ 5247 h 208265"/>
                <a:gd name="connsiteX12" fmla="*/ 12622 w 29923"/>
                <a:gd name="connsiteY12" fmla="*/ 4848 h 208265"/>
                <a:gd name="connsiteX13" fmla="*/ 17404 w 29923"/>
                <a:gd name="connsiteY13" fmla="*/ 0 h 208265"/>
                <a:gd name="connsiteX14" fmla="*/ 22052 w 29923"/>
                <a:gd name="connsiteY14" fmla="*/ 3453 h 20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23" h="208265">
                  <a:moveTo>
                    <a:pt x="22185" y="3387"/>
                  </a:moveTo>
                  <a:cubicBezTo>
                    <a:pt x="27366" y="20521"/>
                    <a:pt x="28959" y="37655"/>
                    <a:pt x="29690" y="54922"/>
                  </a:cubicBezTo>
                  <a:cubicBezTo>
                    <a:pt x="30354" y="72123"/>
                    <a:pt x="29557" y="89323"/>
                    <a:pt x="27897" y="106391"/>
                  </a:cubicBezTo>
                  <a:cubicBezTo>
                    <a:pt x="25971" y="123392"/>
                    <a:pt x="23580" y="140394"/>
                    <a:pt x="19795" y="157063"/>
                  </a:cubicBezTo>
                  <a:cubicBezTo>
                    <a:pt x="16209" y="173798"/>
                    <a:pt x="11626" y="190268"/>
                    <a:pt x="5715" y="206340"/>
                  </a:cubicBezTo>
                  <a:cubicBezTo>
                    <a:pt x="5184" y="207867"/>
                    <a:pt x="3457" y="208664"/>
                    <a:pt x="1930" y="208066"/>
                  </a:cubicBezTo>
                  <a:cubicBezTo>
                    <a:pt x="668" y="207602"/>
                    <a:pt x="-62" y="206406"/>
                    <a:pt x="4" y="205211"/>
                  </a:cubicBezTo>
                  <a:lnTo>
                    <a:pt x="4" y="205211"/>
                  </a:lnTo>
                  <a:cubicBezTo>
                    <a:pt x="801" y="188143"/>
                    <a:pt x="2528" y="171341"/>
                    <a:pt x="3922" y="154672"/>
                  </a:cubicBezTo>
                  <a:lnTo>
                    <a:pt x="8173" y="104664"/>
                  </a:lnTo>
                  <a:cubicBezTo>
                    <a:pt x="9434" y="88061"/>
                    <a:pt x="10430" y="71459"/>
                    <a:pt x="11294" y="54856"/>
                  </a:cubicBezTo>
                  <a:cubicBezTo>
                    <a:pt x="12025" y="38319"/>
                    <a:pt x="12755" y="21517"/>
                    <a:pt x="12622" y="5247"/>
                  </a:cubicBezTo>
                  <a:lnTo>
                    <a:pt x="12622" y="4848"/>
                  </a:lnTo>
                  <a:cubicBezTo>
                    <a:pt x="12622" y="2191"/>
                    <a:pt x="14747" y="0"/>
                    <a:pt x="17404" y="0"/>
                  </a:cubicBezTo>
                  <a:cubicBezTo>
                    <a:pt x="19595" y="0"/>
                    <a:pt x="21455" y="1461"/>
                    <a:pt x="22052" y="3453"/>
                  </a:cubicBezTo>
                  <a:close/>
                </a:path>
              </a:pathLst>
            </a:custGeom>
            <a:solidFill>
              <a:srgbClr val="E7C8BB"/>
            </a:solidFill>
            <a:ln w="6641"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CBA5DED-603D-2662-0D76-3CE1AF3CD46E}"/>
                </a:ext>
              </a:extLst>
            </p:cNvPr>
            <p:cNvSpPr/>
            <p:nvPr/>
          </p:nvSpPr>
          <p:spPr>
            <a:xfrm>
              <a:off x="7636715" y="4573547"/>
              <a:ext cx="27038" cy="208568"/>
            </a:xfrm>
            <a:custGeom>
              <a:avLst/>
              <a:gdLst>
                <a:gd name="connsiteX0" fmla="*/ 9151 w 27038"/>
                <a:gd name="connsiteY0" fmla="*/ 2826 h 208568"/>
                <a:gd name="connsiteX1" fmla="*/ 22699 w 27038"/>
                <a:gd name="connsiteY1" fmla="*/ 53100 h 208568"/>
                <a:gd name="connsiteX2" fmla="*/ 27015 w 27038"/>
                <a:gd name="connsiteY2" fmla="*/ 104435 h 208568"/>
                <a:gd name="connsiteX3" fmla="*/ 24957 w 27038"/>
                <a:gd name="connsiteY3" fmla="*/ 155705 h 208568"/>
                <a:gd name="connsiteX4" fmla="*/ 16788 w 27038"/>
                <a:gd name="connsiteY4" fmla="*/ 206310 h 208568"/>
                <a:gd name="connsiteX5" fmla="*/ 13268 w 27038"/>
                <a:gd name="connsiteY5" fmla="*/ 208502 h 208568"/>
                <a:gd name="connsiteX6" fmla="*/ 11010 w 27038"/>
                <a:gd name="connsiteY6" fmla="*/ 205846 h 208568"/>
                <a:gd name="connsiteX7" fmla="*/ 11010 w 27038"/>
                <a:gd name="connsiteY7" fmla="*/ 205846 h 208568"/>
                <a:gd name="connsiteX8" fmla="*/ 8952 w 27038"/>
                <a:gd name="connsiteY8" fmla="*/ 155174 h 208568"/>
                <a:gd name="connsiteX9" fmla="*/ 7291 w 27038"/>
                <a:gd name="connsiteY9" fmla="*/ 105033 h 208568"/>
                <a:gd name="connsiteX10" fmla="*/ 4568 w 27038"/>
                <a:gd name="connsiteY10" fmla="*/ 55225 h 208568"/>
                <a:gd name="connsiteX11" fmla="*/ 52 w 27038"/>
                <a:gd name="connsiteY11" fmla="*/ 5815 h 208568"/>
                <a:gd name="connsiteX12" fmla="*/ 52 w 27038"/>
                <a:gd name="connsiteY12" fmla="*/ 5416 h 208568"/>
                <a:gd name="connsiteX13" fmla="*/ 4236 w 27038"/>
                <a:gd name="connsiteY13" fmla="*/ 37 h 208568"/>
                <a:gd name="connsiteX14" fmla="*/ 9284 w 27038"/>
                <a:gd name="connsiteY14" fmla="*/ 2892 h 20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38" h="208568">
                  <a:moveTo>
                    <a:pt x="9151" y="2826"/>
                  </a:moveTo>
                  <a:cubicBezTo>
                    <a:pt x="16323" y="19230"/>
                    <a:pt x="19976" y="36032"/>
                    <a:pt x="22699" y="53100"/>
                  </a:cubicBezTo>
                  <a:cubicBezTo>
                    <a:pt x="25355" y="70101"/>
                    <a:pt x="26683" y="87301"/>
                    <a:pt x="27015" y="104435"/>
                  </a:cubicBezTo>
                  <a:cubicBezTo>
                    <a:pt x="27148" y="121570"/>
                    <a:pt x="26750" y="138704"/>
                    <a:pt x="24957" y="155705"/>
                  </a:cubicBezTo>
                  <a:cubicBezTo>
                    <a:pt x="23363" y="172706"/>
                    <a:pt x="20706" y="189641"/>
                    <a:pt x="16788" y="206310"/>
                  </a:cubicBezTo>
                  <a:cubicBezTo>
                    <a:pt x="16390" y="207904"/>
                    <a:pt x="14862" y="208834"/>
                    <a:pt x="13268" y="208502"/>
                  </a:cubicBezTo>
                  <a:cubicBezTo>
                    <a:pt x="12006" y="208170"/>
                    <a:pt x="11143" y="207107"/>
                    <a:pt x="11010" y="205846"/>
                  </a:cubicBezTo>
                  <a:lnTo>
                    <a:pt x="11010" y="205846"/>
                  </a:lnTo>
                  <a:cubicBezTo>
                    <a:pt x="9748" y="188778"/>
                    <a:pt x="9483" y="171976"/>
                    <a:pt x="8952" y="155174"/>
                  </a:cubicBezTo>
                  <a:lnTo>
                    <a:pt x="7291" y="105033"/>
                  </a:lnTo>
                  <a:cubicBezTo>
                    <a:pt x="6561" y="88364"/>
                    <a:pt x="5631" y="71761"/>
                    <a:pt x="4568" y="55225"/>
                  </a:cubicBezTo>
                  <a:cubicBezTo>
                    <a:pt x="3373" y="38755"/>
                    <a:pt x="2111" y="21953"/>
                    <a:pt x="52" y="5815"/>
                  </a:cubicBezTo>
                  <a:lnTo>
                    <a:pt x="52" y="5416"/>
                  </a:lnTo>
                  <a:cubicBezTo>
                    <a:pt x="-346" y="2760"/>
                    <a:pt x="1580" y="369"/>
                    <a:pt x="4236" y="37"/>
                  </a:cubicBezTo>
                  <a:cubicBezTo>
                    <a:pt x="6428" y="-229"/>
                    <a:pt x="8420" y="967"/>
                    <a:pt x="9284" y="2892"/>
                  </a:cubicBezTo>
                  <a:close/>
                </a:path>
              </a:pathLst>
            </a:custGeom>
            <a:solidFill>
              <a:srgbClr val="E7C8BB"/>
            </a:solidFill>
            <a:ln w="6641"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F573532E-EF8F-BA1E-D792-D5A63590D39A}"/>
                </a:ext>
              </a:extLst>
            </p:cNvPr>
            <p:cNvSpPr/>
            <p:nvPr/>
          </p:nvSpPr>
          <p:spPr>
            <a:xfrm>
              <a:off x="7371213" y="4599475"/>
              <a:ext cx="39432" cy="179310"/>
            </a:xfrm>
            <a:custGeom>
              <a:avLst/>
              <a:gdLst>
                <a:gd name="connsiteX0" fmla="*/ 30458 w 39432"/>
                <a:gd name="connsiteY0" fmla="*/ 2865 h 179310"/>
                <a:gd name="connsiteX1" fmla="*/ 39290 w 39432"/>
                <a:gd name="connsiteY1" fmla="*/ 48091 h 179310"/>
                <a:gd name="connsiteX2" fmla="*/ 36036 w 39432"/>
                <a:gd name="connsiteY2" fmla="*/ 93450 h 179310"/>
                <a:gd name="connsiteX3" fmla="*/ 24481 w 39432"/>
                <a:gd name="connsiteY3" fmla="*/ 137149 h 179310"/>
                <a:gd name="connsiteX4" fmla="*/ 15980 w 39432"/>
                <a:gd name="connsiteY4" fmla="*/ 158002 h 179310"/>
                <a:gd name="connsiteX5" fmla="*/ 5487 w 39432"/>
                <a:gd name="connsiteY5" fmla="*/ 177859 h 179310"/>
                <a:gd name="connsiteX6" fmla="*/ 1436 w 39432"/>
                <a:gd name="connsiteY6" fmla="*/ 178922 h 179310"/>
                <a:gd name="connsiteX7" fmla="*/ 41 w 39432"/>
                <a:gd name="connsiteY7" fmla="*/ 175933 h 179310"/>
                <a:gd name="connsiteX8" fmla="*/ 41 w 39432"/>
                <a:gd name="connsiteY8" fmla="*/ 175800 h 179310"/>
                <a:gd name="connsiteX9" fmla="*/ 4557 w 39432"/>
                <a:gd name="connsiteY9" fmla="*/ 154217 h 179310"/>
                <a:gd name="connsiteX10" fmla="*/ 9007 w 39432"/>
                <a:gd name="connsiteY10" fmla="*/ 132899 h 179310"/>
                <a:gd name="connsiteX11" fmla="*/ 16445 w 39432"/>
                <a:gd name="connsiteY11" fmla="*/ 90462 h 179310"/>
                <a:gd name="connsiteX12" fmla="*/ 20895 w 39432"/>
                <a:gd name="connsiteY12" fmla="*/ 48025 h 179310"/>
                <a:gd name="connsiteX13" fmla="*/ 21160 w 39432"/>
                <a:gd name="connsiteY13" fmla="*/ 5721 h 179310"/>
                <a:gd name="connsiteX14" fmla="*/ 21160 w 39432"/>
                <a:gd name="connsiteY14" fmla="*/ 5123 h 179310"/>
                <a:gd name="connsiteX15" fmla="*/ 25610 w 39432"/>
                <a:gd name="connsiteY15" fmla="*/ 10 h 179310"/>
                <a:gd name="connsiteX16" fmla="*/ 30391 w 39432"/>
                <a:gd name="connsiteY16" fmla="*/ 2998 h 17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32" h="179310">
                  <a:moveTo>
                    <a:pt x="30458" y="2865"/>
                  </a:moveTo>
                  <a:cubicBezTo>
                    <a:pt x="36634" y="17741"/>
                    <a:pt x="38560" y="32817"/>
                    <a:pt x="39290" y="48091"/>
                  </a:cubicBezTo>
                  <a:cubicBezTo>
                    <a:pt x="39888" y="63366"/>
                    <a:pt x="38560" y="78508"/>
                    <a:pt x="36036" y="93450"/>
                  </a:cubicBezTo>
                  <a:cubicBezTo>
                    <a:pt x="33446" y="108393"/>
                    <a:pt x="29528" y="123003"/>
                    <a:pt x="24481" y="137149"/>
                  </a:cubicBezTo>
                  <a:cubicBezTo>
                    <a:pt x="22090" y="144255"/>
                    <a:pt x="18902" y="151095"/>
                    <a:pt x="15980" y="158002"/>
                  </a:cubicBezTo>
                  <a:cubicBezTo>
                    <a:pt x="12660" y="164776"/>
                    <a:pt x="9273" y="171417"/>
                    <a:pt x="5487" y="177859"/>
                  </a:cubicBezTo>
                  <a:cubicBezTo>
                    <a:pt x="4690" y="179254"/>
                    <a:pt x="2897" y="179719"/>
                    <a:pt x="1436" y="178922"/>
                  </a:cubicBezTo>
                  <a:cubicBezTo>
                    <a:pt x="373" y="178258"/>
                    <a:pt x="-158" y="177062"/>
                    <a:pt x="41" y="175933"/>
                  </a:cubicBezTo>
                  <a:lnTo>
                    <a:pt x="41" y="175800"/>
                  </a:lnTo>
                  <a:cubicBezTo>
                    <a:pt x="1303" y="168429"/>
                    <a:pt x="2963" y="161323"/>
                    <a:pt x="4557" y="154217"/>
                  </a:cubicBezTo>
                  <a:lnTo>
                    <a:pt x="9007" y="132899"/>
                  </a:lnTo>
                  <a:cubicBezTo>
                    <a:pt x="11730" y="118687"/>
                    <a:pt x="14585" y="104607"/>
                    <a:pt x="16445" y="90462"/>
                  </a:cubicBezTo>
                  <a:cubicBezTo>
                    <a:pt x="18437" y="76316"/>
                    <a:pt x="19965" y="62171"/>
                    <a:pt x="20895" y="48025"/>
                  </a:cubicBezTo>
                  <a:cubicBezTo>
                    <a:pt x="21625" y="33946"/>
                    <a:pt x="22023" y="19402"/>
                    <a:pt x="21160" y="5721"/>
                  </a:cubicBezTo>
                  <a:lnTo>
                    <a:pt x="21160" y="5123"/>
                  </a:lnTo>
                  <a:cubicBezTo>
                    <a:pt x="20961" y="2467"/>
                    <a:pt x="22953" y="143"/>
                    <a:pt x="25610" y="10"/>
                  </a:cubicBezTo>
                  <a:cubicBezTo>
                    <a:pt x="27735" y="-123"/>
                    <a:pt x="29594" y="1139"/>
                    <a:pt x="30391" y="2998"/>
                  </a:cubicBezTo>
                  <a:close/>
                </a:path>
              </a:pathLst>
            </a:custGeom>
            <a:solidFill>
              <a:srgbClr val="E7C8BB"/>
            </a:solidFill>
            <a:ln w="6641"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F22BBAEB-3F9A-05E5-AC05-7D070E4775AA}"/>
                </a:ext>
              </a:extLst>
            </p:cNvPr>
            <p:cNvSpPr/>
            <p:nvPr/>
          </p:nvSpPr>
          <p:spPr>
            <a:xfrm>
              <a:off x="6979918" y="4152736"/>
              <a:ext cx="40089" cy="199406"/>
            </a:xfrm>
            <a:custGeom>
              <a:avLst/>
              <a:gdLst>
                <a:gd name="connsiteX0" fmla="*/ 31653 w 40089"/>
                <a:gd name="connsiteY0" fmla="*/ 3387 h 199406"/>
                <a:gd name="connsiteX1" fmla="*/ 39888 w 40089"/>
                <a:gd name="connsiteY1" fmla="*/ 53262 h 199406"/>
                <a:gd name="connsiteX2" fmla="*/ 37165 w 40089"/>
                <a:gd name="connsiteY2" fmla="*/ 103469 h 199406"/>
                <a:gd name="connsiteX3" fmla="*/ 25543 w 40089"/>
                <a:gd name="connsiteY3" fmla="*/ 152215 h 199406"/>
                <a:gd name="connsiteX4" fmla="*/ 5487 w 40089"/>
                <a:gd name="connsiteY4" fmla="*/ 197906 h 199406"/>
                <a:gd name="connsiteX5" fmla="*/ 1502 w 40089"/>
                <a:gd name="connsiteY5" fmla="*/ 199035 h 199406"/>
                <a:gd name="connsiteX6" fmla="*/ 41 w 40089"/>
                <a:gd name="connsiteY6" fmla="*/ 195913 h 199406"/>
                <a:gd name="connsiteX7" fmla="*/ 41 w 40089"/>
                <a:gd name="connsiteY7" fmla="*/ 195781 h 199406"/>
                <a:gd name="connsiteX8" fmla="*/ 10003 w 40089"/>
                <a:gd name="connsiteY8" fmla="*/ 148164 h 199406"/>
                <a:gd name="connsiteX9" fmla="*/ 17507 w 40089"/>
                <a:gd name="connsiteY9" fmla="*/ 100812 h 199406"/>
                <a:gd name="connsiteX10" fmla="*/ 19898 w 40089"/>
                <a:gd name="connsiteY10" fmla="*/ 77037 h 199406"/>
                <a:gd name="connsiteX11" fmla="*/ 21558 w 40089"/>
                <a:gd name="connsiteY11" fmla="*/ 53196 h 199406"/>
                <a:gd name="connsiteX12" fmla="*/ 22222 w 40089"/>
                <a:gd name="connsiteY12" fmla="*/ 5379 h 199406"/>
                <a:gd name="connsiteX13" fmla="*/ 22222 w 40089"/>
                <a:gd name="connsiteY13" fmla="*/ 4981 h 199406"/>
                <a:gd name="connsiteX14" fmla="*/ 26938 w 40089"/>
                <a:gd name="connsiteY14" fmla="*/ 0 h 199406"/>
                <a:gd name="connsiteX15" fmla="*/ 31653 w 40089"/>
                <a:gd name="connsiteY15" fmla="*/ 3321 h 19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89" h="199406">
                  <a:moveTo>
                    <a:pt x="31653" y="3387"/>
                  </a:moveTo>
                  <a:cubicBezTo>
                    <a:pt x="37098" y="19791"/>
                    <a:pt x="39157" y="36460"/>
                    <a:pt x="39888" y="53262"/>
                  </a:cubicBezTo>
                  <a:cubicBezTo>
                    <a:pt x="40552" y="70064"/>
                    <a:pt x="39556" y="86866"/>
                    <a:pt x="37165" y="103469"/>
                  </a:cubicBezTo>
                  <a:cubicBezTo>
                    <a:pt x="34442" y="120005"/>
                    <a:pt x="31122" y="136475"/>
                    <a:pt x="25543" y="152215"/>
                  </a:cubicBezTo>
                  <a:cubicBezTo>
                    <a:pt x="20429" y="168087"/>
                    <a:pt x="13655" y="183428"/>
                    <a:pt x="5487" y="197906"/>
                  </a:cubicBezTo>
                  <a:cubicBezTo>
                    <a:pt x="4690" y="199300"/>
                    <a:pt x="2897" y="199832"/>
                    <a:pt x="1502" y="199035"/>
                  </a:cubicBezTo>
                  <a:cubicBezTo>
                    <a:pt x="373" y="198370"/>
                    <a:pt x="-158" y="197109"/>
                    <a:pt x="41" y="195913"/>
                  </a:cubicBezTo>
                  <a:lnTo>
                    <a:pt x="41" y="195781"/>
                  </a:lnTo>
                  <a:cubicBezTo>
                    <a:pt x="3295" y="179642"/>
                    <a:pt x="7147" y="163969"/>
                    <a:pt x="10003" y="148164"/>
                  </a:cubicBezTo>
                  <a:cubicBezTo>
                    <a:pt x="13190" y="132424"/>
                    <a:pt x="15449" y="116618"/>
                    <a:pt x="17507" y="100812"/>
                  </a:cubicBezTo>
                  <a:cubicBezTo>
                    <a:pt x="18371" y="92909"/>
                    <a:pt x="19433" y="85006"/>
                    <a:pt x="19898" y="77037"/>
                  </a:cubicBezTo>
                  <a:cubicBezTo>
                    <a:pt x="20695" y="69134"/>
                    <a:pt x="21160" y="61165"/>
                    <a:pt x="21558" y="53196"/>
                  </a:cubicBezTo>
                  <a:cubicBezTo>
                    <a:pt x="22289" y="37323"/>
                    <a:pt x="22621" y="21185"/>
                    <a:pt x="22222" y="5379"/>
                  </a:cubicBezTo>
                  <a:lnTo>
                    <a:pt x="22222" y="4981"/>
                  </a:lnTo>
                  <a:cubicBezTo>
                    <a:pt x="22156" y="2324"/>
                    <a:pt x="24281" y="66"/>
                    <a:pt x="26938" y="0"/>
                  </a:cubicBezTo>
                  <a:cubicBezTo>
                    <a:pt x="29129" y="0"/>
                    <a:pt x="30989" y="1328"/>
                    <a:pt x="31653" y="3321"/>
                  </a:cubicBezTo>
                  <a:close/>
                </a:path>
              </a:pathLst>
            </a:custGeom>
            <a:solidFill>
              <a:srgbClr val="E7C8BB"/>
            </a:solidFill>
            <a:ln w="6641"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FA38657-4BE1-35FF-E278-CA29A6940BF2}"/>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37312 w 3345963"/>
                <a:gd name="connsiteY44" fmla="*/ 143790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0983" y="1439563"/>
                    <a:pt x="637312" y="1437903"/>
                  </a:cubicBezTo>
                  <a:cubicBezTo>
                    <a:pt x="582191" y="1435180"/>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39844" cap="rnd">
              <a:solidFill>
                <a:srgbClr val="E7C8BB"/>
              </a:solidFill>
              <a:prstDash val="solid"/>
              <a:round/>
            </a:ln>
          </p:spPr>
          <p:txBody>
            <a:bodyPr rtlCol="0" anchor="ctr"/>
            <a:lstStyle/>
            <a:p>
              <a:endParaRPr lang="en-GB"/>
            </a:p>
          </p:txBody>
        </p:sp>
      </p:grpSp>
      <p:grpSp>
        <p:nvGrpSpPr>
          <p:cNvPr id="163" name="Graphic 3">
            <a:extLst>
              <a:ext uri="{FF2B5EF4-FFF2-40B4-BE49-F238E27FC236}">
                <a16:creationId xmlns:a16="http://schemas.microsoft.com/office/drawing/2014/main" id="{169A54A4-350A-3524-808D-299E27EAE1B6}"/>
              </a:ext>
            </a:extLst>
          </p:cNvPr>
          <p:cNvGrpSpPr/>
          <p:nvPr/>
        </p:nvGrpSpPr>
        <p:grpSpPr>
          <a:xfrm>
            <a:off x="4800141" y="2183600"/>
            <a:ext cx="2893141" cy="3556412"/>
            <a:chOff x="4800141" y="2063881"/>
            <a:chExt cx="2893141" cy="3556412"/>
          </a:xfrm>
        </p:grpSpPr>
        <p:grpSp>
          <p:nvGrpSpPr>
            <p:cNvPr id="164" name="Graphic 3">
              <a:extLst>
                <a:ext uri="{FF2B5EF4-FFF2-40B4-BE49-F238E27FC236}">
                  <a16:creationId xmlns:a16="http://schemas.microsoft.com/office/drawing/2014/main" id="{9E5CC988-9BCB-C7D7-6801-E2706E5B1566}"/>
                </a:ext>
              </a:extLst>
            </p:cNvPr>
            <p:cNvGrpSpPr/>
            <p:nvPr/>
          </p:nvGrpSpPr>
          <p:grpSpPr>
            <a:xfrm>
              <a:off x="4800141" y="2063881"/>
              <a:ext cx="2893141" cy="3556412"/>
              <a:chOff x="4800141" y="2063881"/>
              <a:chExt cx="2893141" cy="3556412"/>
            </a:xfrm>
          </p:grpSpPr>
          <p:sp>
            <p:nvSpPr>
              <p:cNvPr id="165" name="Free-form: Shape 164">
                <a:extLst>
                  <a:ext uri="{FF2B5EF4-FFF2-40B4-BE49-F238E27FC236}">
                    <a16:creationId xmlns:a16="http://schemas.microsoft.com/office/drawing/2014/main" id="{77F10873-6E04-C03B-C320-396F1B9422E5}"/>
                  </a:ext>
                </a:extLst>
              </p:cNvPr>
              <p:cNvSpPr/>
              <p:nvPr/>
            </p:nvSpPr>
            <p:spPr>
              <a:xfrm>
                <a:off x="5554302" y="2134292"/>
                <a:ext cx="1838009" cy="1838009"/>
              </a:xfrm>
              <a:custGeom>
                <a:avLst/>
                <a:gdLst>
                  <a:gd name="connsiteX0" fmla="*/ 1299343 w 1838009"/>
                  <a:gd name="connsiteY0" fmla="*/ 82355 h 1838009"/>
                  <a:gd name="connsiteX1" fmla="*/ 1755655 w 1838009"/>
                  <a:gd name="connsiteY1" fmla="*/ 1299342 h 1838009"/>
                  <a:gd name="connsiteX2" fmla="*/ 538668 w 1838009"/>
                  <a:gd name="connsiteY2" fmla="*/ 1755654 h 1838009"/>
                  <a:gd name="connsiteX3" fmla="*/ 82355 w 1838009"/>
                  <a:gd name="connsiteY3" fmla="*/ 538667 h 1838009"/>
                  <a:gd name="connsiteX4" fmla="*/ 1299343 w 1838009"/>
                  <a:gd name="connsiteY4" fmla="*/ 82355 h 183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09" h="1838009">
                    <a:moveTo>
                      <a:pt x="1299343" y="82355"/>
                    </a:moveTo>
                    <a:cubicBezTo>
                      <a:pt x="1760636" y="292082"/>
                      <a:pt x="1965381" y="837983"/>
                      <a:pt x="1755655" y="1299342"/>
                    </a:cubicBezTo>
                    <a:cubicBezTo>
                      <a:pt x="1545928" y="1760635"/>
                      <a:pt x="1000027" y="1965381"/>
                      <a:pt x="538668" y="1755654"/>
                    </a:cubicBezTo>
                    <a:cubicBezTo>
                      <a:pt x="77375" y="1545927"/>
                      <a:pt x="-127371" y="1000027"/>
                      <a:pt x="82355" y="538667"/>
                    </a:cubicBezTo>
                    <a:cubicBezTo>
                      <a:pt x="292082" y="77375"/>
                      <a:pt x="837983" y="-127371"/>
                      <a:pt x="1299343" y="82355"/>
                    </a:cubicBezTo>
                  </a:path>
                </a:pathLst>
              </a:custGeom>
              <a:solidFill>
                <a:srgbClr val="CFEAF3"/>
              </a:solidFill>
              <a:ln w="6641" cap="flat">
                <a:noFill/>
                <a:prstDash val="solid"/>
                <a:miter/>
              </a:ln>
            </p:spPr>
            <p:txBody>
              <a:bodyPr rtlCol="0" anchor="ctr"/>
              <a:lstStyle/>
              <a:p>
                <a:endParaRPr lang="en-GB"/>
              </a:p>
            </p:txBody>
          </p:sp>
          <p:grpSp>
            <p:nvGrpSpPr>
              <p:cNvPr id="166" name="Graphic 3">
                <a:extLst>
                  <a:ext uri="{FF2B5EF4-FFF2-40B4-BE49-F238E27FC236}">
                    <a16:creationId xmlns:a16="http://schemas.microsoft.com/office/drawing/2014/main" id="{F8EE8FFB-51B3-49DE-B5ED-BD0BDD512449}"/>
                  </a:ext>
                </a:extLst>
              </p:cNvPr>
              <p:cNvGrpSpPr/>
              <p:nvPr/>
            </p:nvGrpSpPr>
            <p:grpSpPr>
              <a:xfrm>
                <a:off x="4800141" y="2378691"/>
                <a:ext cx="2893141" cy="2042479"/>
                <a:chOff x="4800141" y="2378691"/>
                <a:chExt cx="2893141" cy="2042479"/>
              </a:xfrm>
            </p:grpSpPr>
            <p:sp>
              <p:nvSpPr>
                <p:cNvPr id="167" name="Free-form: Shape 166">
                  <a:extLst>
                    <a:ext uri="{FF2B5EF4-FFF2-40B4-BE49-F238E27FC236}">
                      <a16:creationId xmlns:a16="http://schemas.microsoft.com/office/drawing/2014/main" id="{E17755A9-7AA2-8C58-A192-06CE5D1BD02F}"/>
                    </a:ext>
                  </a:extLst>
                </p:cNvPr>
                <p:cNvSpPr/>
                <p:nvPr/>
              </p:nvSpPr>
              <p:spPr>
                <a:xfrm>
                  <a:off x="5176228" y="2634374"/>
                  <a:ext cx="2394459" cy="1051888"/>
                </a:xfrm>
                <a:custGeom>
                  <a:avLst/>
                  <a:gdLst>
                    <a:gd name="connsiteX0" fmla="*/ 2321673 w 2394459"/>
                    <a:gd name="connsiteY0" fmla="*/ 1051889 h 1051888"/>
                    <a:gd name="connsiteX1" fmla="*/ 1586964 w 2394459"/>
                    <a:gd name="connsiteY1" fmla="*/ 794943 h 1051888"/>
                    <a:gd name="connsiteX2" fmla="*/ 1320655 w 2394459"/>
                    <a:gd name="connsiteY2" fmla="*/ 669625 h 1051888"/>
                    <a:gd name="connsiteX3" fmla="*/ 862218 w 2394459"/>
                    <a:gd name="connsiteY3" fmla="*/ 485732 h 1051888"/>
                    <a:gd name="connsiteX4" fmla="*/ 694928 w 2394459"/>
                    <a:gd name="connsiteY4" fmla="*/ 444026 h 1051888"/>
                    <a:gd name="connsiteX5" fmla="*/ 0 w 2394459"/>
                    <a:gd name="connsiteY5" fmla="*/ 222478 h 1051888"/>
                    <a:gd name="connsiteX6" fmla="*/ 119142 w 2394459"/>
                    <a:gd name="connsiteY6" fmla="*/ 0 h 1051888"/>
                    <a:gd name="connsiteX7" fmla="*/ 755229 w 2394459"/>
                    <a:gd name="connsiteY7" fmla="*/ 198968 h 1051888"/>
                    <a:gd name="connsiteX8" fmla="*/ 924711 w 2394459"/>
                    <a:gd name="connsiteY8" fmla="*/ 241272 h 1051888"/>
                    <a:gd name="connsiteX9" fmla="*/ 1433156 w 2394459"/>
                    <a:gd name="connsiteY9" fmla="*/ 443760 h 1051888"/>
                    <a:gd name="connsiteX10" fmla="*/ 1685585 w 2394459"/>
                    <a:gd name="connsiteY10" fmla="*/ 562703 h 1051888"/>
                    <a:gd name="connsiteX11" fmla="*/ 2394459 w 2394459"/>
                    <a:gd name="connsiteY11" fmla="*/ 810284 h 1051888"/>
                    <a:gd name="connsiteX12" fmla="*/ 2321606 w 2394459"/>
                    <a:gd name="connsiteY12" fmla="*/ 1051889 h 10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4459" h="1051888">
                      <a:moveTo>
                        <a:pt x="2321673" y="1051889"/>
                      </a:moveTo>
                      <a:cubicBezTo>
                        <a:pt x="2303410" y="1046376"/>
                        <a:pt x="1870341" y="915347"/>
                        <a:pt x="1586964" y="794943"/>
                      </a:cubicBezTo>
                      <a:cubicBezTo>
                        <a:pt x="1486285" y="752174"/>
                        <a:pt x="1402075" y="710202"/>
                        <a:pt x="1320655" y="669625"/>
                      </a:cubicBezTo>
                      <a:cubicBezTo>
                        <a:pt x="1173355" y="596174"/>
                        <a:pt x="1046111" y="532751"/>
                        <a:pt x="862218" y="485732"/>
                      </a:cubicBezTo>
                      <a:cubicBezTo>
                        <a:pt x="807429" y="471719"/>
                        <a:pt x="750249" y="457640"/>
                        <a:pt x="694928" y="444026"/>
                      </a:cubicBezTo>
                      <a:cubicBezTo>
                        <a:pt x="438912" y="381002"/>
                        <a:pt x="174197" y="315786"/>
                        <a:pt x="0" y="222478"/>
                      </a:cubicBezTo>
                      <a:lnTo>
                        <a:pt x="119142" y="0"/>
                      </a:lnTo>
                      <a:cubicBezTo>
                        <a:pt x="265313" y="78299"/>
                        <a:pt x="514355" y="139663"/>
                        <a:pt x="755229" y="198968"/>
                      </a:cubicBezTo>
                      <a:cubicBezTo>
                        <a:pt x="811081" y="212715"/>
                        <a:pt x="868859" y="226927"/>
                        <a:pt x="924711" y="241272"/>
                      </a:cubicBezTo>
                      <a:cubicBezTo>
                        <a:pt x="1134571" y="294933"/>
                        <a:pt x="1279613" y="367254"/>
                        <a:pt x="1433156" y="443760"/>
                      </a:cubicBezTo>
                      <a:cubicBezTo>
                        <a:pt x="1511189" y="482677"/>
                        <a:pt x="1591945" y="522923"/>
                        <a:pt x="1685585" y="562703"/>
                      </a:cubicBezTo>
                      <a:cubicBezTo>
                        <a:pt x="1956211" y="677727"/>
                        <a:pt x="2390076" y="808956"/>
                        <a:pt x="2394459" y="810284"/>
                      </a:cubicBezTo>
                      <a:lnTo>
                        <a:pt x="2321606" y="1051889"/>
                      </a:lnTo>
                      <a:close/>
                    </a:path>
                  </a:pathLst>
                </a:custGeom>
                <a:solidFill>
                  <a:srgbClr val="F6B1AD"/>
                </a:solidFill>
                <a:ln w="6641"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A89CBC6E-0119-87CE-E085-ED85A08EAEF3}"/>
                    </a:ext>
                  </a:extLst>
                </p:cNvPr>
                <p:cNvSpPr/>
                <p:nvPr/>
              </p:nvSpPr>
              <p:spPr>
                <a:xfrm>
                  <a:off x="4800141" y="2856852"/>
                  <a:ext cx="2697759" cy="1564318"/>
                </a:xfrm>
                <a:custGeom>
                  <a:avLst/>
                  <a:gdLst>
                    <a:gd name="connsiteX0" fmla="*/ 2697760 w 2697759"/>
                    <a:gd name="connsiteY0" fmla="*/ 829411 h 1564318"/>
                    <a:gd name="connsiteX1" fmla="*/ 1963052 w 2697759"/>
                    <a:gd name="connsiteY1" fmla="*/ 572465 h 1564318"/>
                    <a:gd name="connsiteX2" fmla="*/ 1696743 w 2697759"/>
                    <a:gd name="connsiteY2" fmla="*/ 447147 h 1564318"/>
                    <a:gd name="connsiteX3" fmla="*/ 1238305 w 2697759"/>
                    <a:gd name="connsiteY3" fmla="*/ 263254 h 1564318"/>
                    <a:gd name="connsiteX4" fmla="*/ 1071015 w 2697759"/>
                    <a:gd name="connsiteY4" fmla="*/ 221548 h 1564318"/>
                    <a:gd name="connsiteX5" fmla="*/ 376087 w 2697759"/>
                    <a:gd name="connsiteY5" fmla="*/ 0 h 1564318"/>
                    <a:gd name="connsiteX6" fmla="*/ 0 w 2697759"/>
                    <a:gd name="connsiteY6" fmla="*/ 864741 h 1564318"/>
                    <a:gd name="connsiteX7" fmla="*/ 2348702 w 2697759"/>
                    <a:gd name="connsiteY7" fmla="*/ 1564318 h 1564318"/>
                    <a:gd name="connsiteX8" fmla="*/ 2697694 w 2697759"/>
                    <a:gd name="connsiteY8" fmla="*/ 829411 h 15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759" h="1564318">
                      <a:moveTo>
                        <a:pt x="2697760" y="829411"/>
                      </a:moveTo>
                      <a:cubicBezTo>
                        <a:pt x="2679497" y="823898"/>
                        <a:pt x="2246429" y="692869"/>
                        <a:pt x="1963052" y="572465"/>
                      </a:cubicBezTo>
                      <a:cubicBezTo>
                        <a:pt x="1862372" y="529697"/>
                        <a:pt x="1778162" y="487725"/>
                        <a:pt x="1696743" y="447147"/>
                      </a:cubicBezTo>
                      <a:cubicBezTo>
                        <a:pt x="1549442" y="373696"/>
                        <a:pt x="1422198" y="310274"/>
                        <a:pt x="1238305" y="263254"/>
                      </a:cubicBezTo>
                      <a:cubicBezTo>
                        <a:pt x="1183516" y="249242"/>
                        <a:pt x="1126336" y="235162"/>
                        <a:pt x="1071015" y="221548"/>
                      </a:cubicBezTo>
                      <a:cubicBezTo>
                        <a:pt x="815000" y="158524"/>
                        <a:pt x="550284" y="93308"/>
                        <a:pt x="376087" y="0"/>
                      </a:cubicBezTo>
                      <a:lnTo>
                        <a:pt x="0" y="864741"/>
                      </a:lnTo>
                      <a:lnTo>
                        <a:pt x="2348702" y="1564318"/>
                      </a:lnTo>
                      <a:lnTo>
                        <a:pt x="2697694" y="829411"/>
                      </a:lnTo>
                      <a:close/>
                    </a:path>
                  </a:pathLst>
                </a:custGeom>
                <a:solidFill>
                  <a:srgbClr val="F6B1AD"/>
                </a:solidFill>
                <a:ln w="6641"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2E1B9275-1349-5E82-1EC8-4BBAF9B99326}"/>
                    </a:ext>
                  </a:extLst>
                </p:cNvPr>
                <p:cNvSpPr/>
                <p:nvPr/>
              </p:nvSpPr>
              <p:spPr>
                <a:xfrm>
                  <a:off x="5295436" y="2378691"/>
                  <a:ext cx="2397846" cy="1065967"/>
                </a:xfrm>
                <a:custGeom>
                  <a:avLst/>
                  <a:gdLst>
                    <a:gd name="connsiteX0" fmla="*/ 2397847 w 2397846"/>
                    <a:gd name="connsiteY0" fmla="*/ 810284 h 1065967"/>
                    <a:gd name="connsiteX1" fmla="*/ 1688972 w 2397846"/>
                    <a:gd name="connsiteY1" fmla="*/ 562703 h 1065967"/>
                    <a:gd name="connsiteX2" fmla="*/ 1436543 w 2397846"/>
                    <a:gd name="connsiteY2" fmla="*/ 443760 h 1065967"/>
                    <a:gd name="connsiteX3" fmla="*/ 928098 w 2397846"/>
                    <a:gd name="connsiteY3" fmla="*/ 241272 h 1065967"/>
                    <a:gd name="connsiteX4" fmla="*/ 758616 w 2397846"/>
                    <a:gd name="connsiteY4" fmla="*/ 198968 h 1065967"/>
                    <a:gd name="connsiteX5" fmla="*/ 122529 w 2397846"/>
                    <a:gd name="connsiteY5" fmla="*/ 0 h 1065967"/>
                    <a:gd name="connsiteX6" fmla="*/ 0 w 2397846"/>
                    <a:gd name="connsiteY6" fmla="*/ 255683 h 1065967"/>
                    <a:gd name="connsiteX7" fmla="*/ 636088 w 2397846"/>
                    <a:gd name="connsiteY7" fmla="*/ 454652 h 1065967"/>
                    <a:gd name="connsiteX8" fmla="*/ 805569 w 2397846"/>
                    <a:gd name="connsiteY8" fmla="*/ 496956 h 1065967"/>
                    <a:gd name="connsiteX9" fmla="*/ 1314014 w 2397846"/>
                    <a:gd name="connsiteY9" fmla="*/ 699444 h 1065967"/>
                    <a:gd name="connsiteX10" fmla="*/ 1566443 w 2397846"/>
                    <a:gd name="connsiteY10" fmla="*/ 818386 h 1065967"/>
                    <a:gd name="connsiteX11" fmla="*/ 2275318 w 2397846"/>
                    <a:gd name="connsiteY11" fmla="*/ 1065968 h 1065967"/>
                    <a:gd name="connsiteX12" fmla="*/ 2397847 w 2397846"/>
                    <a:gd name="connsiteY12" fmla="*/ 810284 h 106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7846" h="1065967">
                      <a:moveTo>
                        <a:pt x="2397847" y="810284"/>
                      </a:moveTo>
                      <a:cubicBezTo>
                        <a:pt x="2393464" y="808956"/>
                        <a:pt x="1959598" y="677727"/>
                        <a:pt x="1688972" y="562703"/>
                      </a:cubicBezTo>
                      <a:cubicBezTo>
                        <a:pt x="1595333" y="522923"/>
                        <a:pt x="1514576" y="482677"/>
                        <a:pt x="1436543" y="443760"/>
                      </a:cubicBezTo>
                      <a:cubicBezTo>
                        <a:pt x="1283000" y="367254"/>
                        <a:pt x="1137958" y="294933"/>
                        <a:pt x="928098" y="241272"/>
                      </a:cubicBezTo>
                      <a:cubicBezTo>
                        <a:pt x="872246" y="226994"/>
                        <a:pt x="814468" y="212782"/>
                        <a:pt x="758616" y="198968"/>
                      </a:cubicBezTo>
                      <a:cubicBezTo>
                        <a:pt x="517809" y="139663"/>
                        <a:pt x="268767" y="78299"/>
                        <a:pt x="122529" y="0"/>
                      </a:cubicBezTo>
                      <a:lnTo>
                        <a:pt x="0" y="255683"/>
                      </a:lnTo>
                      <a:cubicBezTo>
                        <a:pt x="146171" y="333982"/>
                        <a:pt x="395214" y="395346"/>
                        <a:pt x="636088" y="454652"/>
                      </a:cubicBezTo>
                      <a:cubicBezTo>
                        <a:pt x="691939" y="468399"/>
                        <a:pt x="749717" y="482611"/>
                        <a:pt x="805569" y="496956"/>
                      </a:cubicBezTo>
                      <a:cubicBezTo>
                        <a:pt x="1015429" y="550616"/>
                        <a:pt x="1160471" y="622938"/>
                        <a:pt x="1314014" y="699444"/>
                      </a:cubicBezTo>
                      <a:cubicBezTo>
                        <a:pt x="1392047" y="738361"/>
                        <a:pt x="1472804" y="778606"/>
                        <a:pt x="1566443" y="818386"/>
                      </a:cubicBezTo>
                      <a:cubicBezTo>
                        <a:pt x="1837069" y="933411"/>
                        <a:pt x="2270935" y="1064639"/>
                        <a:pt x="2275318" y="1065968"/>
                      </a:cubicBezTo>
                      <a:lnTo>
                        <a:pt x="2397847" y="810284"/>
                      </a:lnTo>
                      <a:close/>
                    </a:path>
                  </a:pathLst>
                </a:custGeom>
                <a:solidFill>
                  <a:srgbClr val="FFF59B"/>
                </a:solidFill>
                <a:ln w="6641" cap="flat">
                  <a:noFill/>
                  <a:prstDash val="solid"/>
                  <a:miter/>
                </a:ln>
              </p:spPr>
              <p:txBody>
                <a:bodyPr rtlCol="0" anchor="ctr"/>
                <a:lstStyle/>
                <a:p>
                  <a:endParaRPr lang="en-GB"/>
                </a:p>
              </p:txBody>
            </p:sp>
          </p:grpSp>
          <p:grpSp>
            <p:nvGrpSpPr>
              <p:cNvPr id="170" name="Graphic 3">
                <a:extLst>
                  <a:ext uri="{FF2B5EF4-FFF2-40B4-BE49-F238E27FC236}">
                    <a16:creationId xmlns:a16="http://schemas.microsoft.com/office/drawing/2014/main" id="{AF44384B-3845-B450-EF1F-C80D49C148A6}"/>
                  </a:ext>
                </a:extLst>
              </p:cNvPr>
              <p:cNvGrpSpPr/>
              <p:nvPr/>
            </p:nvGrpSpPr>
            <p:grpSpPr>
              <a:xfrm>
                <a:off x="5194702" y="2063881"/>
                <a:ext cx="2267955" cy="3556412"/>
                <a:chOff x="5194702" y="2063881"/>
                <a:chExt cx="2267955" cy="3556412"/>
              </a:xfrm>
            </p:grpSpPr>
            <p:sp>
              <p:nvSpPr>
                <p:cNvPr id="171" name="Free-form: Shape 170">
                  <a:extLst>
                    <a:ext uri="{FF2B5EF4-FFF2-40B4-BE49-F238E27FC236}">
                      <a16:creationId xmlns:a16="http://schemas.microsoft.com/office/drawing/2014/main" id="{A059B3F9-08BD-F0B1-2C07-3F0330328E5B}"/>
                    </a:ext>
                  </a:extLst>
                </p:cNvPr>
                <p:cNvSpPr/>
                <p:nvPr/>
              </p:nvSpPr>
              <p:spPr>
                <a:xfrm>
                  <a:off x="5224908" y="3870421"/>
                  <a:ext cx="959311" cy="1749871"/>
                </a:xfrm>
                <a:custGeom>
                  <a:avLst/>
                  <a:gdLst>
                    <a:gd name="connsiteX0" fmla="*/ 97691 w 959311"/>
                    <a:gd name="connsiteY0" fmla="*/ 1714474 h 1749871"/>
                    <a:gd name="connsiteX1" fmla="*/ 206473 w 959311"/>
                    <a:gd name="connsiteY1" fmla="*/ 1749871 h 1749871"/>
                    <a:gd name="connsiteX2" fmla="*/ 959311 w 959311"/>
                    <a:gd name="connsiteY2" fmla="*/ 93839 h 1749871"/>
                    <a:gd name="connsiteX3" fmla="*/ 752905 w 959311"/>
                    <a:gd name="connsiteY3" fmla="*/ 0 h 1749871"/>
                    <a:gd name="connsiteX4" fmla="*/ 0 w 959311"/>
                    <a:gd name="connsiteY4" fmla="*/ 1656165 h 1749871"/>
                    <a:gd name="connsiteX5" fmla="*/ 97691 w 959311"/>
                    <a:gd name="connsiteY5" fmla="*/ 1714474 h 17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11" h="1749871">
                      <a:moveTo>
                        <a:pt x="97691" y="1714474"/>
                      </a:moveTo>
                      <a:cubicBezTo>
                        <a:pt x="135081" y="1731475"/>
                        <a:pt x="172271" y="1743230"/>
                        <a:pt x="206473" y="1749871"/>
                      </a:cubicBezTo>
                      <a:lnTo>
                        <a:pt x="959311" y="93839"/>
                      </a:lnTo>
                      <a:lnTo>
                        <a:pt x="752905" y="0"/>
                      </a:lnTo>
                      <a:lnTo>
                        <a:pt x="0" y="1656165"/>
                      </a:lnTo>
                      <a:cubicBezTo>
                        <a:pt x="27361" y="1677483"/>
                        <a:pt x="60501" y="1697606"/>
                        <a:pt x="97691" y="1714474"/>
                      </a:cubicBezTo>
                      <a:close/>
                    </a:path>
                  </a:pathLst>
                </a:custGeom>
                <a:solidFill>
                  <a:srgbClr val="BBBCBD"/>
                </a:solidFill>
                <a:ln w="6641"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25C2680-C80D-B7DE-5CD1-07F80118F14B}"/>
                    </a:ext>
                  </a:extLst>
                </p:cNvPr>
                <p:cNvSpPr/>
                <p:nvPr/>
              </p:nvSpPr>
              <p:spPr>
                <a:xfrm>
                  <a:off x="5958221" y="3870421"/>
                  <a:ext cx="226064" cy="150355"/>
                </a:xfrm>
                <a:custGeom>
                  <a:avLst/>
                  <a:gdLst>
                    <a:gd name="connsiteX0" fmla="*/ 200363 w 226064"/>
                    <a:gd name="connsiteY0" fmla="*/ 150355 h 150355"/>
                    <a:gd name="connsiteX1" fmla="*/ 226064 w 226064"/>
                    <a:gd name="connsiteY1" fmla="*/ 93839 h 150355"/>
                    <a:gd name="connsiteX2" fmla="*/ 221349 w 226064"/>
                    <a:gd name="connsiteY2" fmla="*/ 91714 h 150355"/>
                    <a:gd name="connsiteX3" fmla="*/ 179975 w 226064"/>
                    <a:gd name="connsiteY3" fmla="*/ 74115 h 150355"/>
                    <a:gd name="connsiteX4" fmla="*/ 139530 w 226064"/>
                    <a:gd name="connsiteY4" fmla="*/ 54524 h 150355"/>
                    <a:gd name="connsiteX5" fmla="*/ 19591 w 226064"/>
                    <a:gd name="connsiteY5" fmla="*/ 0 h 150355"/>
                    <a:gd name="connsiteX6" fmla="*/ 0 w 226064"/>
                    <a:gd name="connsiteY6" fmla="*/ 43167 h 150355"/>
                    <a:gd name="connsiteX7" fmla="*/ 154141 w 226064"/>
                    <a:gd name="connsiteY7" fmla="*/ 130764 h 150355"/>
                    <a:gd name="connsiteX8" fmla="*/ 200297 w 226064"/>
                    <a:gd name="connsiteY8" fmla="*/ 150355 h 15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64" h="150355">
                      <a:moveTo>
                        <a:pt x="200363" y="150355"/>
                      </a:moveTo>
                      <a:lnTo>
                        <a:pt x="226064" y="93839"/>
                      </a:lnTo>
                      <a:lnTo>
                        <a:pt x="221349" y="91714"/>
                      </a:lnTo>
                      <a:cubicBezTo>
                        <a:pt x="207469" y="86202"/>
                        <a:pt x="193722" y="80358"/>
                        <a:pt x="179975" y="74115"/>
                      </a:cubicBezTo>
                      <a:cubicBezTo>
                        <a:pt x="166228" y="67872"/>
                        <a:pt x="152812" y="61364"/>
                        <a:pt x="139530" y="54524"/>
                      </a:cubicBezTo>
                      <a:lnTo>
                        <a:pt x="19591" y="0"/>
                      </a:lnTo>
                      <a:lnTo>
                        <a:pt x="0" y="43167"/>
                      </a:lnTo>
                      <a:cubicBezTo>
                        <a:pt x="47816" y="76373"/>
                        <a:pt x="99285" y="105793"/>
                        <a:pt x="154141" y="130764"/>
                      </a:cubicBezTo>
                      <a:cubicBezTo>
                        <a:pt x="169482" y="137737"/>
                        <a:pt x="184823" y="144245"/>
                        <a:pt x="200297" y="150355"/>
                      </a:cubicBezTo>
                      <a:close/>
                    </a:path>
                  </a:pathLst>
                </a:custGeom>
                <a:solidFill>
                  <a:srgbClr val="979797"/>
                </a:solidFill>
                <a:ln w="6641"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501C440B-46BE-6EA1-7D46-19251F1FD6DE}"/>
                    </a:ext>
                  </a:extLst>
                </p:cNvPr>
                <p:cNvSpPr/>
                <p:nvPr/>
              </p:nvSpPr>
              <p:spPr>
                <a:xfrm>
                  <a:off x="5291518" y="3935505"/>
                  <a:ext cx="892767" cy="1684788"/>
                </a:xfrm>
                <a:custGeom>
                  <a:avLst/>
                  <a:gdLst>
                    <a:gd name="connsiteX0" fmla="*/ 829544 w 892767"/>
                    <a:gd name="connsiteY0" fmla="*/ 0 h 1684788"/>
                    <a:gd name="connsiteX1" fmla="*/ 76705 w 892767"/>
                    <a:gd name="connsiteY1" fmla="*/ 1656032 h 1684788"/>
                    <a:gd name="connsiteX2" fmla="*/ 0 w 892767"/>
                    <a:gd name="connsiteY2" fmla="*/ 1633983 h 1684788"/>
                    <a:gd name="connsiteX3" fmla="*/ 31147 w 892767"/>
                    <a:gd name="connsiteY3" fmla="*/ 1649391 h 1684788"/>
                    <a:gd name="connsiteX4" fmla="*/ 139929 w 892767"/>
                    <a:gd name="connsiteY4" fmla="*/ 1684788 h 1684788"/>
                    <a:gd name="connsiteX5" fmla="*/ 892767 w 892767"/>
                    <a:gd name="connsiteY5" fmla="*/ 28756 h 1684788"/>
                    <a:gd name="connsiteX6" fmla="*/ 829544 w 892767"/>
                    <a:gd name="connsiteY6" fmla="*/ 0 h 168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767" h="1684788">
                      <a:moveTo>
                        <a:pt x="829544" y="0"/>
                      </a:moveTo>
                      <a:lnTo>
                        <a:pt x="76705" y="1656032"/>
                      </a:lnTo>
                      <a:cubicBezTo>
                        <a:pt x="52266" y="1651317"/>
                        <a:pt x="26432" y="1643945"/>
                        <a:pt x="0" y="1633983"/>
                      </a:cubicBezTo>
                      <a:cubicBezTo>
                        <a:pt x="10028" y="1639363"/>
                        <a:pt x="20388" y="1644543"/>
                        <a:pt x="31147" y="1649391"/>
                      </a:cubicBezTo>
                      <a:cubicBezTo>
                        <a:pt x="68537" y="1666392"/>
                        <a:pt x="105727" y="1678147"/>
                        <a:pt x="139929" y="1684788"/>
                      </a:cubicBezTo>
                      <a:lnTo>
                        <a:pt x="892767" y="28756"/>
                      </a:lnTo>
                      <a:lnTo>
                        <a:pt x="829544" y="0"/>
                      </a:lnTo>
                      <a:close/>
                    </a:path>
                  </a:pathLst>
                </a:custGeom>
                <a:solidFill>
                  <a:srgbClr val="979797"/>
                </a:solidFill>
                <a:ln w="6641"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47FB3C76-5A14-EB1D-3668-429425E63D2A}"/>
                    </a:ext>
                  </a:extLst>
                </p:cNvPr>
                <p:cNvSpPr/>
                <p:nvPr/>
              </p:nvSpPr>
              <p:spPr>
                <a:xfrm>
                  <a:off x="5238057" y="5464492"/>
                  <a:ext cx="220883" cy="128572"/>
                </a:xfrm>
                <a:custGeom>
                  <a:avLst/>
                  <a:gdLst>
                    <a:gd name="connsiteX0" fmla="*/ 0 w 220883"/>
                    <a:gd name="connsiteY0" fmla="*/ 33339 h 128572"/>
                    <a:gd name="connsiteX1" fmla="*/ 10891 w 220883"/>
                    <a:gd name="connsiteY1" fmla="*/ 39980 h 128572"/>
                    <a:gd name="connsiteX2" fmla="*/ 205742 w 220883"/>
                    <a:gd name="connsiteY2" fmla="*/ 128572 h 128572"/>
                    <a:gd name="connsiteX3" fmla="*/ 220884 w 220883"/>
                    <a:gd name="connsiteY3" fmla="*/ 95234 h 128572"/>
                    <a:gd name="connsiteX4" fmla="*/ 26033 w 220883"/>
                    <a:gd name="connsiteY4" fmla="*/ 6641 h 128572"/>
                    <a:gd name="connsiteX5" fmla="*/ 15142 w 220883"/>
                    <a:gd name="connsiteY5" fmla="*/ 0 h 128572"/>
                    <a:gd name="connsiteX6" fmla="*/ 0 w 220883"/>
                    <a:gd name="connsiteY6" fmla="*/ 33339 h 1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83" h="128572">
                      <a:moveTo>
                        <a:pt x="0" y="33339"/>
                      </a:moveTo>
                      <a:cubicBezTo>
                        <a:pt x="3321" y="35929"/>
                        <a:pt x="6907" y="38186"/>
                        <a:pt x="10891" y="39980"/>
                      </a:cubicBezTo>
                      <a:lnTo>
                        <a:pt x="205742" y="128572"/>
                      </a:lnTo>
                      <a:lnTo>
                        <a:pt x="220884" y="95234"/>
                      </a:lnTo>
                      <a:lnTo>
                        <a:pt x="26033" y="6641"/>
                      </a:lnTo>
                      <a:cubicBezTo>
                        <a:pt x="22048" y="4848"/>
                        <a:pt x="18462" y="2524"/>
                        <a:pt x="15142" y="0"/>
                      </a:cubicBezTo>
                      <a:lnTo>
                        <a:pt x="0" y="33339"/>
                      </a:lnTo>
                      <a:close/>
                    </a:path>
                  </a:pathLst>
                </a:custGeom>
                <a:solidFill>
                  <a:srgbClr val="979797"/>
                </a:solidFill>
                <a:ln w="6641"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989E5831-0C14-64EA-8C1C-ECFB0550F682}"/>
                    </a:ext>
                  </a:extLst>
                </p:cNvPr>
                <p:cNvSpPr/>
                <p:nvPr/>
              </p:nvSpPr>
              <p:spPr>
                <a:xfrm>
                  <a:off x="5541005" y="2120768"/>
                  <a:ext cx="1864831" cy="1865142"/>
                </a:xfrm>
                <a:custGeom>
                  <a:avLst/>
                  <a:gdLst>
                    <a:gd name="connsiteX0" fmla="*/ 931040 w 1864831"/>
                    <a:gd name="connsiteY0" fmla="*/ 1865076 h 1865142"/>
                    <a:gd name="connsiteX1" fmla="*/ 546453 w 1864831"/>
                    <a:gd name="connsiteY1" fmla="*/ 1781265 h 1865142"/>
                    <a:gd name="connsiteX2" fmla="*/ 83566 w 1864831"/>
                    <a:gd name="connsiteY2" fmla="*/ 546746 h 1865142"/>
                    <a:gd name="connsiteX3" fmla="*/ 605094 w 1864831"/>
                    <a:gd name="connsiteY3" fmla="*/ 60017 h 1865142"/>
                    <a:gd name="connsiteX4" fmla="*/ 1318086 w 1864831"/>
                    <a:gd name="connsiteY4" fmla="*/ 83859 h 1865142"/>
                    <a:gd name="connsiteX5" fmla="*/ 1804814 w 1864831"/>
                    <a:gd name="connsiteY5" fmla="*/ 605387 h 1865142"/>
                    <a:gd name="connsiteX6" fmla="*/ 1780972 w 1864831"/>
                    <a:gd name="connsiteY6" fmla="*/ 1318378 h 1865142"/>
                    <a:gd name="connsiteX7" fmla="*/ 1259444 w 1864831"/>
                    <a:gd name="connsiteY7" fmla="*/ 1805107 h 1865142"/>
                    <a:gd name="connsiteX8" fmla="*/ 931040 w 1864831"/>
                    <a:gd name="connsiteY8" fmla="*/ 1865143 h 1865142"/>
                    <a:gd name="connsiteX9" fmla="*/ 933497 w 1864831"/>
                    <a:gd name="connsiteY9" fmla="*/ 45141 h 1865142"/>
                    <a:gd name="connsiteX10" fmla="*/ 620966 w 1864831"/>
                    <a:gd name="connsiteY10" fmla="*/ 102255 h 1865142"/>
                    <a:gd name="connsiteX11" fmla="*/ 124674 w 1864831"/>
                    <a:gd name="connsiteY11" fmla="*/ 565407 h 1865142"/>
                    <a:gd name="connsiteX12" fmla="*/ 565181 w 1864831"/>
                    <a:gd name="connsiteY12" fmla="*/ 1740156 h 1865142"/>
                    <a:gd name="connsiteX13" fmla="*/ 1739930 w 1864831"/>
                    <a:gd name="connsiteY13" fmla="*/ 1299717 h 1865142"/>
                    <a:gd name="connsiteX14" fmla="*/ 1299424 w 1864831"/>
                    <a:gd name="connsiteY14" fmla="*/ 124967 h 1865142"/>
                    <a:gd name="connsiteX15" fmla="*/ 933497 w 1864831"/>
                    <a:gd name="connsiteY15" fmla="*/ 45207 h 186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4831" h="1865142">
                      <a:moveTo>
                        <a:pt x="931040" y="1865076"/>
                      </a:moveTo>
                      <a:cubicBezTo>
                        <a:pt x="799878" y="1865076"/>
                        <a:pt x="669247" y="1837050"/>
                        <a:pt x="546453" y="1781265"/>
                      </a:cubicBezTo>
                      <a:cubicBezTo>
                        <a:pt x="78452" y="1568550"/>
                        <a:pt x="-129216" y="1014746"/>
                        <a:pt x="83566" y="546746"/>
                      </a:cubicBezTo>
                      <a:cubicBezTo>
                        <a:pt x="186437" y="320416"/>
                        <a:pt x="371658" y="147547"/>
                        <a:pt x="605094" y="60017"/>
                      </a:cubicBezTo>
                      <a:cubicBezTo>
                        <a:pt x="838529" y="-27513"/>
                        <a:pt x="1091756" y="-19079"/>
                        <a:pt x="1318086" y="83859"/>
                      </a:cubicBezTo>
                      <a:cubicBezTo>
                        <a:pt x="1544415" y="186730"/>
                        <a:pt x="1717284" y="371951"/>
                        <a:pt x="1804814" y="605387"/>
                      </a:cubicBezTo>
                      <a:cubicBezTo>
                        <a:pt x="1892344" y="838822"/>
                        <a:pt x="1883910" y="1092049"/>
                        <a:pt x="1780972" y="1318378"/>
                      </a:cubicBezTo>
                      <a:cubicBezTo>
                        <a:pt x="1678101" y="1544708"/>
                        <a:pt x="1492880" y="1717577"/>
                        <a:pt x="1259444" y="1805107"/>
                      </a:cubicBezTo>
                      <a:cubicBezTo>
                        <a:pt x="1152655" y="1845153"/>
                        <a:pt x="1041682" y="1865143"/>
                        <a:pt x="931040" y="1865143"/>
                      </a:cubicBezTo>
                      <a:close/>
                      <a:moveTo>
                        <a:pt x="933497" y="45141"/>
                      </a:moveTo>
                      <a:cubicBezTo>
                        <a:pt x="828236" y="45141"/>
                        <a:pt x="722642" y="64135"/>
                        <a:pt x="620966" y="102255"/>
                      </a:cubicBezTo>
                      <a:cubicBezTo>
                        <a:pt x="398820" y="185535"/>
                        <a:pt x="222565" y="350035"/>
                        <a:pt x="124674" y="565407"/>
                      </a:cubicBezTo>
                      <a:cubicBezTo>
                        <a:pt x="-77747" y="1010695"/>
                        <a:pt x="119826" y="1537668"/>
                        <a:pt x="565181" y="1740156"/>
                      </a:cubicBezTo>
                      <a:cubicBezTo>
                        <a:pt x="1010468" y="1942578"/>
                        <a:pt x="1537442" y="1745005"/>
                        <a:pt x="1739930" y="1299717"/>
                      </a:cubicBezTo>
                      <a:cubicBezTo>
                        <a:pt x="1942352" y="854429"/>
                        <a:pt x="1744778" y="327455"/>
                        <a:pt x="1299424" y="124967"/>
                      </a:cubicBezTo>
                      <a:cubicBezTo>
                        <a:pt x="1182606" y="71838"/>
                        <a:pt x="1058285" y="45207"/>
                        <a:pt x="933497" y="45207"/>
                      </a:cubicBezTo>
                      <a:close/>
                    </a:path>
                  </a:pathLst>
                </a:custGeom>
                <a:solidFill>
                  <a:srgbClr val="FFFFFF"/>
                </a:solidFill>
                <a:ln w="6641" cap="flat">
                  <a:noFill/>
                  <a:prstDash val="solid"/>
                  <a:miter/>
                </a:ln>
              </p:spPr>
              <p:txBody>
                <a:bodyPr rtlCol="0" anchor="ctr"/>
                <a:lstStyle/>
                <a:p>
                  <a:endParaRPr lang="en-GB"/>
                </a:p>
              </p:txBody>
            </p:sp>
            <p:grpSp>
              <p:nvGrpSpPr>
                <p:cNvPr id="176" name="Graphic 3">
                  <a:extLst>
                    <a:ext uri="{FF2B5EF4-FFF2-40B4-BE49-F238E27FC236}">
                      <a16:creationId xmlns:a16="http://schemas.microsoft.com/office/drawing/2014/main" id="{0413FB6F-7C3F-A43B-1E97-B1340F908100}"/>
                    </a:ext>
                  </a:extLst>
                </p:cNvPr>
                <p:cNvGrpSpPr/>
                <p:nvPr/>
              </p:nvGrpSpPr>
              <p:grpSpPr>
                <a:xfrm>
                  <a:off x="5483824" y="2063881"/>
                  <a:ext cx="1978832" cy="1978832"/>
                  <a:chOff x="5483824" y="2063881"/>
                  <a:chExt cx="1978832" cy="1978832"/>
                </a:xfrm>
              </p:grpSpPr>
              <p:sp>
                <p:nvSpPr>
                  <p:cNvPr id="177" name="Free-form: Shape 176">
                    <a:extLst>
                      <a:ext uri="{FF2B5EF4-FFF2-40B4-BE49-F238E27FC236}">
                        <a16:creationId xmlns:a16="http://schemas.microsoft.com/office/drawing/2014/main" id="{DFB7EB1A-9036-DA36-C15F-C4FA41ADED45}"/>
                      </a:ext>
                    </a:extLst>
                  </p:cNvPr>
                  <p:cNvSpPr/>
                  <p:nvPr/>
                </p:nvSpPr>
                <p:spPr>
                  <a:xfrm>
                    <a:off x="5483824" y="2063881"/>
                    <a:ext cx="1978832" cy="1978832"/>
                  </a:xfrm>
                  <a:custGeom>
                    <a:avLst/>
                    <a:gdLst>
                      <a:gd name="connsiteX0" fmla="*/ 579924 w 1978832"/>
                      <a:gd name="connsiteY0" fmla="*/ 1890153 h 1978832"/>
                      <a:gd name="connsiteX1" fmla="*/ 88680 w 1978832"/>
                      <a:gd name="connsiteY1" fmla="*/ 579924 h 1978832"/>
                      <a:gd name="connsiteX2" fmla="*/ 1398909 w 1978832"/>
                      <a:gd name="connsiteY2" fmla="*/ 88680 h 1978832"/>
                      <a:gd name="connsiteX3" fmla="*/ 1890153 w 1978832"/>
                      <a:gd name="connsiteY3" fmla="*/ 1398909 h 1978832"/>
                      <a:gd name="connsiteX4" fmla="*/ 579924 w 1978832"/>
                      <a:gd name="connsiteY4" fmla="*/ 1890153 h 1978832"/>
                      <a:gd name="connsiteX5" fmla="*/ 1369821 w 1978832"/>
                      <a:gd name="connsiteY5" fmla="*/ 152833 h 1978832"/>
                      <a:gd name="connsiteX6" fmla="*/ 152833 w 1978832"/>
                      <a:gd name="connsiteY6" fmla="*/ 609145 h 1978832"/>
                      <a:gd name="connsiteX7" fmla="*/ 609146 w 1978832"/>
                      <a:gd name="connsiteY7" fmla="*/ 1826132 h 1978832"/>
                      <a:gd name="connsiteX8" fmla="*/ 1826133 w 1978832"/>
                      <a:gd name="connsiteY8" fmla="*/ 1369820 h 1978832"/>
                      <a:gd name="connsiteX9" fmla="*/ 1369821 w 1978832"/>
                      <a:gd name="connsiteY9" fmla="*/ 152833 h 197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832" h="1978832">
                        <a:moveTo>
                          <a:pt x="579924" y="1890153"/>
                        </a:moveTo>
                        <a:cubicBezTo>
                          <a:pt x="83234" y="1664354"/>
                          <a:pt x="-137118" y="1076614"/>
                          <a:pt x="88680" y="579924"/>
                        </a:cubicBezTo>
                        <a:cubicBezTo>
                          <a:pt x="314478" y="83234"/>
                          <a:pt x="902219" y="-137118"/>
                          <a:pt x="1398909" y="88680"/>
                        </a:cubicBezTo>
                        <a:cubicBezTo>
                          <a:pt x="1895599" y="314478"/>
                          <a:pt x="2115951" y="902218"/>
                          <a:pt x="1890153" y="1398909"/>
                        </a:cubicBezTo>
                        <a:cubicBezTo>
                          <a:pt x="1664355" y="1895598"/>
                          <a:pt x="1076614" y="2115951"/>
                          <a:pt x="579924" y="1890153"/>
                        </a:cubicBezTo>
                        <a:close/>
                        <a:moveTo>
                          <a:pt x="1369821" y="152833"/>
                        </a:moveTo>
                        <a:cubicBezTo>
                          <a:pt x="908527" y="-56894"/>
                          <a:pt x="362560" y="147786"/>
                          <a:pt x="152833" y="609145"/>
                        </a:cubicBezTo>
                        <a:cubicBezTo>
                          <a:pt x="-56893" y="1070438"/>
                          <a:pt x="147786" y="1616405"/>
                          <a:pt x="609146" y="1826132"/>
                        </a:cubicBezTo>
                        <a:cubicBezTo>
                          <a:pt x="1070438" y="2035859"/>
                          <a:pt x="1616406" y="1831180"/>
                          <a:pt x="1826133" y="1369820"/>
                        </a:cubicBezTo>
                        <a:cubicBezTo>
                          <a:pt x="2035859" y="908527"/>
                          <a:pt x="1831180" y="362560"/>
                          <a:pt x="1369821" y="152833"/>
                        </a:cubicBezTo>
                        <a:close/>
                      </a:path>
                    </a:pathLst>
                  </a:custGeom>
                  <a:solidFill>
                    <a:srgbClr val="BBBCBD"/>
                  </a:solidFill>
                  <a:ln w="6641"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67B87582-3AB2-CF24-F9ED-DC166015E102}"/>
                      </a:ext>
                    </a:extLst>
                  </p:cNvPr>
                  <p:cNvSpPr/>
                  <p:nvPr/>
                </p:nvSpPr>
                <p:spPr>
                  <a:xfrm>
                    <a:off x="5653726" y="2483355"/>
                    <a:ext cx="1808880" cy="1559281"/>
                  </a:xfrm>
                  <a:custGeom>
                    <a:avLst/>
                    <a:gdLst>
                      <a:gd name="connsiteX0" fmla="*/ 1628007 w 1808880"/>
                      <a:gd name="connsiteY0" fmla="*/ 0 h 1559281"/>
                      <a:gd name="connsiteX1" fmla="*/ 1709228 w 1808880"/>
                      <a:gd name="connsiteY1" fmla="*/ 963429 h 1559281"/>
                      <a:gd name="connsiteX2" fmla="*/ 398999 w 1808880"/>
                      <a:gd name="connsiteY2" fmla="*/ 1454673 h 1559281"/>
                      <a:gd name="connsiteX3" fmla="*/ 0 w 1808880"/>
                      <a:gd name="connsiteY3" fmla="*/ 1123812 h 1559281"/>
                      <a:gd name="connsiteX4" fmla="*/ 410023 w 1808880"/>
                      <a:gd name="connsiteY4" fmla="*/ 1470612 h 1559281"/>
                      <a:gd name="connsiteX5" fmla="*/ 1720252 w 1808880"/>
                      <a:gd name="connsiteY5" fmla="*/ 979367 h 1559281"/>
                      <a:gd name="connsiteX6" fmla="*/ 1628007 w 1808880"/>
                      <a:gd name="connsiteY6" fmla="*/ 0 h 155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880" h="1559281">
                        <a:moveTo>
                          <a:pt x="1628007" y="0"/>
                        </a:moveTo>
                        <a:cubicBezTo>
                          <a:pt x="1813826" y="275872"/>
                          <a:pt x="1856727" y="639076"/>
                          <a:pt x="1709228" y="963429"/>
                        </a:cubicBezTo>
                        <a:cubicBezTo>
                          <a:pt x="1483429" y="1460119"/>
                          <a:pt x="895689" y="1680471"/>
                          <a:pt x="398999" y="1454673"/>
                        </a:cubicBezTo>
                        <a:cubicBezTo>
                          <a:pt x="232971" y="1379230"/>
                          <a:pt x="97890" y="1263276"/>
                          <a:pt x="0" y="1123812"/>
                        </a:cubicBezTo>
                        <a:cubicBezTo>
                          <a:pt x="98687" y="1270382"/>
                          <a:pt x="237686" y="1392246"/>
                          <a:pt x="410023" y="1470612"/>
                        </a:cubicBezTo>
                        <a:cubicBezTo>
                          <a:pt x="906713" y="1696410"/>
                          <a:pt x="1494453" y="1475991"/>
                          <a:pt x="1720252" y="979367"/>
                        </a:cubicBezTo>
                        <a:cubicBezTo>
                          <a:pt x="1870541" y="648705"/>
                          <a:pt x="1823057" y="277732"/>
                          <a:pt x="1628007" y="0"/>
                        </a:cubicBezTo>
                        <a:close/>
                      </a:path>
                    </a:pathLst>
                  </a:custGeom>
                  <a:solidFill>
                    <a:srgbClr val="6F6F6E"/>
                  </a:solidFill>
                  <a:ln w="6641"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18BA87F9-5E4E-6D96-92DB-8DC4B5513D0C}"/>
                      </a:ext>
                    </a:extLst>
                  </p:cNvPr>
                  <p:cNvSpPr/>
                  <p:nvPr/>
                </p:nvSpPr>
                <p:spPr>
                  <a:xfrm>
                    <a:off x="5538608" y="2118664"/>
                    <a:ext cx="1869332" cy="1869266"/>
                  </a:xfrm>
                  <a:custGeom>
                    <a:avLst/>
                    <a:gdLst>
                      <a:gd name="connsiteX0" fmla="*/ 1315037 w 1869332"/>
                      <a:gd name="connsiteY0" fmla="*/ 97984 h 1869266"/>
                      <a:gd name="connsiteX1" fmla="*/ 1771349 w 1869332"/>
                      <a:gd name="connsiteY1" fmla="*/ 1314971 h 1869266"/>
                      <a:gd name="connsiteX2" fmla="*/ 554362 w 1869332"/>
                      <a:gd name="connsiteY2" fmla="*/ 1771283 h 1869266"/>
                      <a:gd name="connsiteX3" fmla="*/ 98050 w 1869332"/>
                      <a:gd name="connsiteY3" fmla="*/ 554296 h 1869266"/>
                      <a:gd name="connsiteX4" fmla="*/ 1315037 w 1869332"/>
                      <a:gd name="connsiteY4" fmla="*/ 97984 h 1869266"/>
                      <a:gd name="connsiteX5" fmla="*/ 1321479 w 1869332"/>
                      <a:gd name="connsiteY5" fmla="*/ 83772 h 1869266"/>
                      <a:gd name="connsiteX6" fmla="*/ 83772 w 1869332"/>
                      <a:gd name="connsiteY6" fmla="*/ 547854 h 1869266"/>
                      <a:gd name="connsiteX7" fmla="*/ 547854 w 1869332"/>
                      <a:gd name="connsiteY7" fmla="*/ 1785495 h 1869266"/>
                      <a:gd name="connsiteX8" fmla="*/ 1785561 w 1869332"/>
                      <a:gd name="connsiteY8" fmla="*/ 1321413 h 1869266"/>
                      <a:gd name="connsiteX9" fmla="*/ 1321479 w 1869332"/>
                      <a:gd name="connsiteY9" fmla="*/ 83705 h 1869266"/>
                      <a:gd name="connsiteX10" fmla="*/ 1321479 w 1869332"/>
                      <a:gd name="connsiteY10" fmla="*/ 83705 h 186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9332" h="1869266">
                        <a:moveTo>
                          <a:pt x="1315037" y="97984"/>
                        </a:moveTo>
                        <a:cubicBezTo>
                          <a:pt x="1776330" y="307711"/>
                          <a:pt x="1981076" y="853611"/>
                          <a:pt x="1771349" y="1314971"/>
                        </a:cubicBezTo>
                        <a:cubicBezTo>
                          <a:pt x="1561622" y="1776263"/>
                          <a:pt x="1015721" y="1981010"/>
                          <a:pt x="554362" y="1771283"/>
                        </a:cubicBezTo>
                        <a:cubicBezTo>
                          <a:pt x="93069" y="1561556"/>
                          <a:pt x="-111677" y="1015655"/>
                          <a:pt x="98050" y="554296"/>
                        </a:cubicBezTo>
                        <a:cubicBezTo>
                          <a:pt x="307777" y="93003"/>
                          <a:pt x="853678" y="-111743"/>
                          <a:pt x="1315037" y="97984"/>
                        </a:cubicBezTo>
                        <a:moveTo>
                          <a:pt x="1321479" y="83772"/>
                        </a:moveTo>
                        <a:cubicBezTo>
                          <a:pt x="852283" y="-129541"/>
                          <a:pt x="297085" y="78658"/>
                          <a:pt x="83772" y="547854"/>
                        </a:cubicBezTo>
                        <a:cubicBezTo>
                          <a:pt x="-129541" y="1017050"/>
                          <a:pt x="78658" y="1572248"/>
                          <a:pt x="547854" y="1785495"/>
                        </a:cubicBezTo>
                        <a:cubicBezTo>
                          <a:pt x="1017050" y="1998808"/>
                          <a:pt x="1572248" y="1790608"/>
                          <a:pt x="1785561" y="1321413"/>
                        </a:cubicBezTo>
                        <a:cubicBezTo>
                          <a:pt x="1998874" y="852217"/>
                          <a:pt x="1790675" y="297018"/>
                          <a:pt x="1321479" y="83705"/>
                        </a:cubicBezTo>
                        <a:lnTo>
                          <a:pt x="1321479" y="83705"/>
                        </a:lnTo>
                        <a:close/>
                      </a:path>
                    </a:pathLst>
                  </a:custGeom>
                  <a:solidFill>
                    <a:srgbClr val="979797"/>
                  </a:solidFill>
                  <a:ln w="6641"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AF8ECBC4-1E72-3B13-D136-F27346FBF46D}"/>
                      </a:ext>
                    </a:extLst>
                  </p:cNvPr>
                  <p:cNvSpPr/>
                  <p:nvPr/>
                </p:nvSpPr>
                <p:spPr>
                  <a:xfrm>
                    <a:off x="5525552" y="2084534"/>
                    <a:ext cx="1624885" cy="792573"/>
                  </a:xfrm>
                  <a:custGeom>
                    <a:avLst/>
                    <a:gdLst>
                      <a:gd name="connsiteX0" fmla="*/ 1624885 w 1624885"/>
                      <a:gd name="connsiteY0" fmla="*/ 283000 h 792573"/>
                      <a:gd name="connsiteX1" fmla="*/ 916011 w 1624885"/>
                      <a:gd name="connsiteY1" fmla="*/ 11842 h 792573"/>
                      <a:gd name="connsiteX2" fmla="*/ 230248 w 1624885"/>
                      <a:gd name="connsiteY2" fmla="*/ 332808 h 792573"/>
                      <a:gd name="connsiteX3" fmla="*/ 0 w 1624885"/>
                      <a:gd name="connsiteY3" fmla="*/ 792573 h 792573"/>
                      <a:gd name="connsiteX4" fmla="*/ 222611 w 1624885"/>
                      <a:gd name="connsiteY4" fmla="*/ 326034 h 792573"/>
                      <a:gd name="connsiteX5" fmla="*/ 1624885 w 1624885"/>
                      <a:gd name="connsiteY5" fmla="*/ 283000 h 792573"/>
                      <a:gd name="connsiteX6" fmla="*/ 1624885 w 1624885"/>
                      <a:gd name="connsiteY6" fmla="*/ 283000 h 79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885" h="792573">
                        <a:moveTo>
                          <a:pt x="1624885" y="283000"/>
                        </a:moveTo>
                        <a:cubicBezTo>
                          <a:pt x="1437539" y="102095"/>
                          <a:pt x="1176277" y="1482"/>
                          <a:pt x="916011" y="11842"/>
                        </a:cubicBezTo>
                        <a:cubicBezTo>
                          <a:pt x="656409" y="20741"/>
                          <a:pt x="403449" y="139086"/>
                          <a:pt x="230248" y="332808"/>
                        </a:cubicBezTo>
                        <a:cubicBezTo>
                          <a:pt x="114560" y="462044"/>
                          <a:pt x="34268" y="622295"/>
                          <a:pt x="0" y="792573"/>
                        </a:cubicBezTo>
                        <a:cubicBezTo>
                          <a:pt x="29022" y="620900"/>
                          <a:pt x="107586" y="457728"/>
                          <a:pt x="222611" y="326034"/>
                        </a:cubicBezTo>
                        <a:cubicBezTo>
                          <a:pt x="585947" y="-89103"/>
                          <a:pt x="1238173" y="-112546"/>
                          <a:pt x="1624885" y="283000"/>
                        </a:cubicBezTo>
                        <a:lnTo>
                          <a:pt x="1624885" y="283000"/>
                        </a:lnTo>
                        <a:close/>
                      </a:path>
                    </a:pathLst>
                  </a:custGeom>
                  <a:solidFill>
                    <a:srgbClr val="FFFFFF"/>
                  </a:solidFill>
                  <a:ln w="6641" cap="flat">
                    <a:noFill/>
                    <a:prstDash val="solid"/>
                    <a:miter/>
                  </a:ln>
                </p:spPr>
                <p:txBody>
                  <a:bodyPr rtlCol="0" anchor="ctr"/>
                  <a:lstStyle/>
                  <a:p>
                    <a:endParaRPr lang="en-GB"/>
                  </a:p>
                </p:txBody>
              </p:sp>
            </p:grpSp>
            <p:grpSp>
              <p:nvGrpSpPr>
                <p:cNvPr id="181" name="Graphic 3">
                  <a:extLst>
                    <a:ext uri="{FF2B5EF4-FFF2-40B4-BE49-F238E27FC236}">
                      <a16:creationId xmlns:a16="http://schemas.microsoft.com/office/drawing/2014/main" id="{53D9A7FD-B929-074D-9509-15C3840C93BF}"/>
                    </a:ext>
                  </a:extLst>
                </p:cNvPr>
                <p:cNvGrpSpPr/>
                <p:nvPr/>
              </p:nvGrpSpPr>
              <p:grpSpPr>
                <a:xfrm>
                  <a:off x="5194702" y="4054836"/>
                  <a:ext cx="946008" cy="1545336"/>
                  <a:chOff x="5194702" y="4054836"/>
                  <a:chExt cx="946008" cy="1545336"/>
                </a:xfrm>
              </p:grpSpPr>
              <p:sp>
                <p:nvSpPr>
                  <p:cNvPr id="182" name="Free-form: Shape 181">
                    <a:extLst>
                      <a:ext uri="{FF2B5EF4-FFF2-40B4-BE49-F238E27FC236}">
                        <a16:creationId xmlns:a16="http://schemas.microsoft.com/office/drawing/2014/main" id="{02206DC0-3F22-8088-8C2D-FF3302254CD8}"/>
                      </a:ext>
                    </a:extLst>
                  </p:cNvPr>
                  <p:cNvSpPr/>
                  <p:nvPr/>
                </p:nvSpPr>
                <p:spPr>
                  <a:xfrm rot="1467000">
                    <a:off x="5499188" y="4055340"/>
                    <a:ext cx="337037" cy="1544328"/>
                  </a:xfrm>
                  <a:custGeom>
                    <a:avLst/>
                    <a:gdLst>
                      <a:gd name="connsiteX0" fmla="*/ 283510 w 337037"/>
                      <a:gd name="connsiteY0" fmla="*/ 0 h 1544328"/>
                      <a:gd name="connsiteX1" fmla="*/ 337037 w 337037"/>
                      <a:gd name="connsiteY1" fmla="*/ 53528 h 1544328"/>
                      <a:gd name="connsiteX2" fmla="*/ 337037 w 337037"/>
                      <a:gd name="connsiteY2" fmla="*/ 1490801 h 1544328"/>
                      <a:gd name="connsiteX3" fmla="*/ 283510 w 337037"/>
                      <a:gd name="connsiteY3" fmla="*/ 1544329 h 1544328"/>
                      <a:gd name="connsiteX4" fmla="*/ 53527 w 337037"/>
                      <a:gd name="connsiteY4" fmla="*/ 1544329 h 1544328"/>
                      <a:gd name="connsiteX5" fmla="*/ 0 w 337037"/>
                      <a:gd name="connsiteY5" fmla="*/ 1490801 h 1544328"/>
                      <a:gd name="connsiteX6" fmla="*/ 0 w 337037"/>
                      <a:gd name="connsiteY6" fmla="*/ 53528 h 1544328"/>
                      <a:gd name="connsiteX7" fmla="*/ 53527 w 337037"/>
                      <a:gd name="connsiteY7" fmla="*/ 0 h 154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7" h="1544328">
                        <a:moveTo>
                          <a:pt x="283510" y="0"/>
                        </a:moveTo>
                        <a:cubicBezTo>
                          <a:pt x="313072" y="0"/>
                          <a:pt x="337037" y="23965"/>
                          <a:pt x="337037" y="53528"/>
                        </a:cubicBezTo>
                        <a:lnTo>
                          <a:pt x="337037" y="1490801"/>
                        </a:lnTo>
                        <a:cubicBezTo>
                          <a:pt x="337037" y="1520364"/>
                          <a:pt x="313072" y="1544329"/>
                          <a:pt x="283510" y="1544329"/>
                        </a:cubicBezTo>
                        <a:lnTo>
                          <a:pt x="53527" y="1544329"/>
                        </a:lnTo>
                        <a:cubicBezTo>
                          <a:pt x="23965" y="1544329"/>
                          <a:pt x="0" y="1520364"/>
                          <a:pt x="0" y="1490801"/>
                        </a:cubicBezTo>
                        <a:lnTo>
                          <a:pt x="0" y="53528"/>
                        </a:lnTo>
                        <a:cubicBezTo>
                          <a:pt x="0" y="23965"/>
                          <a:pt x="23965" y="0"/>
                          <a:pt x="53527" y="0"/>
                        </a:cubicBezTo>
                        <a:close/>
                      </a:path>
                    </a:pathLst>
                  </a:custGeom>
                  <a:solidFill>
                    <a:srgbClr val="6F6F6E"/>
                  </a:solidFill>
                  <a:ln w="6641"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8F81431B-3B06-EE06-8086-C5655E00A1ED}"/>
                      </a:ext>
                    </a:extLst>
                  </p:cNvPr>
                  <p:cNvSpPr/>
                  <p:nvPr/>
                </p:nvSpPr>
                <p:spPr>
                  <a:xfrm>
                    <a:off x="5264478" y="4111483"/>
                    <a:ext cx="676078" cy="1372267"/>
                  </a:xfrm>
                  <a:custGeom>
                    <a:avLst/>
                    <a:gdLst>
                      <a:gd name="connsiteX0" fmla="*/ 56527 w 676078"/>
                      <a:gd name="connsiteY0" fmla="*/ 1351548 h 1372267"/>
                      <a:gd name="connsiteX1" fmla="*/ 655358 w 676078"/>
                      <a:gd name="connsiteY1" fmla="*/ 34213 h 1372267"/>
                      <a:gd name="connsiteX2" fmla="*/ 676078 w 676078"/>
                      <a:gd name="connsiteY2" fmla="*/ 26443 h 1372267"/>
                      <a:gd name="connsiteX3" fmla="*/ 620957 w 676078"/>
                      <a:gd name="connsiteY3" fmla="*/ 1406 h 1372267"/>
                      <a:gd name="connsiteX4" fmla="*/ 600237 w 676078"/>
                      <a:gd name="connsiteY4" fmla="*/ 9176 h 1372267"/>
                      <a:gd name="connsiteX5" fmla="*/ 1406 w 676078"/>
                      <a:gd name="connsiteY5" fmla="*/ 1326510 h 1372267"/>
                      <a:gd name="connsiteX6" fmla="*/ 9176 w 676078"/>
                      <a:gd name="connsiteY6" fmla="*/ 1347231 h 1372267"/>
                      <a:gd name="connsiteX7" fmla="*/ 64297 w 676078"/>
                      <a:gd name="connsiteY7" fmla="*/ 1372268 h 1372267"/>
                      <a:gd name="connsiteX8" fmla="*/ 56527 w 676078"/>
                      <a:gd name="connsiteY8" fmla="*/ 1351548 h 137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078" h="1372267">
                        <a:moveTo>
                          <a:pt x="56527" y="1351548"/>
                        </a:moveTo>
                        <a:lnTo>
                          <a:pt x="655358" y="34213"/>
                        </a:lnTo>
                        <a:cubicBezTo>
                          <a:pt x="658944" y="26377"/>
                          <a:pt x="668242" y="22857"/>
                          <a:pt x="676078" y="26443"/>
                        </a:cubicBezTo>
                        <a:lnTo>
                          <a:pt x="620957" y="1406"/>
                        </a:lnTo>
                        <a:cubicBezTo>
                          <a:pt x="613121" y="-2180"/>
                          <a:pt x="603823" y="1339"/>
                          <a:pt x="600237" y="9176"/>
                        </a:cubicBezTo>
                        <a:lnTo>
                          <a:pt x="1406" y="1326510"/>
                        </a:lnTo>
                        <a:cubicBezTo>
                          <a:pt x="-2180" y="1334347"/>
                          <a:pt x="1339" y="1343645"/>
                          <a:pt x="9176" y="1347231"/>
                        </a:cubicBezTo>
                        <a:lnTo>
                          <a:pt x="64297" y="1372268"/>
                        </a:lnTo>
                        <a:cubicBezTo>
                          <a:pt x="56461" y="1368681"/>
                          <a:pt x="52941" y="1359384"/>
                          <a:pt x="56527" y="1351548"/>
                        </a:cubicBezTo>
                        <a:close/>
                      </a:path>
                    </a:pathLst>
                  </a:custGeom>
                  <a:solidFill>
                    <a:srgbClr val="979797"/>
                  </a:solidFill>
                  <a:ln w="6641"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7E2415E6-1774-3AF4-048D-7E531E7ED4B2}"/>
                      </a:ext>
                    </a:extLst>
                  </p:cNvPr>
                  <p:cNvSpPr/>
                  <p:nvPr/>
                </p:nvSpPr>
                <p:spPr>
                  <a:xfrm rot="6867000">
                    <a:off x="5006012" y="4796474"/>
                    <a:ext cx="1480972" cy="132822"/>
                  </a:xfrm>
                  <a:custGeom>
                    <a:avLst/>
                    <a:gdLst>
                      <a:gd name="connsiteX0" fmla="*/ 1465764 w 1480972"/>
                      <a:gd name="connsiteY0" fmla="*/ 0 h 132822"/>
                      <a:gd name="connsiteX1" fmla="*/ 1480972 w 1480972"/>
                      <a:gd name="connsiteY1" fmla="*/ 15208 h 132822"/>
                      <a:gd name="connsiteX2" fmla="*/ 1480972 w 1480972"/>
                      <a:gd name="connsiteY2" fmla="*/ 117615 h 132822"/>
                      <a:gd name="connsiteX3" fmla="*/ 1465764 w 1480972"/>
                      <a:gd name="connsiteY3" fmla="*/ 132823 h 132822"/>
                      <a:gd name="connsiteX4" fmla="*/ 15208 w 1480972"/>
                      <a:gd name="connsiteY4" fmla="*/ 132823 h 132822"/>
                      <a:gd name="connsiteX5" fmla="*/ 0 w 1480972"/>
                      <a:gd name="connsiteY5" fmla="*/ 117614 h 132822"/>
                      <a:gd name="connsiteX6" fmla="*/ 0 w 1480972"/>
                      <a:gd name="connsiteY6" fmla="*/ 15208 h 132822"/>
                      <a:gd name="connsiteX7" fmla="*/ 15208 w 1480972"/>
                      <a:gd name="connsiteY7" fmla="*/ 0 h 1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0972" h="132822">
                        <a:moveTo>
                          <a:pt x="1465764" y="0"/>
                        </a:moveTo>
                        <a:cubicBezTo>
                          <a:pt x="1474163" y="0"/>
                          <a:pt x="1480972" y="6809"/>
                          <a:pt x="1480972" y="15208"/>
                        </a:cubicBezTo>
                        <a:lnTo>
                          <a:pt x="1480972" y="117615"/>
                        </a:lnTo>
                        <a:cubicBezTo>
                          <a:pt x="1480972" y="126014"/>
                          <a:pt x="1474163" y="132823"/>
                          <a:pt x="1465764" y="132823"/>
                        </a:cubicBezTo>
                        <a:lnTo>
                          <a:pt x="15208" y="132823"/>
                        </a:lnTo>
                        <a:cubicBezTo>
                          <a:pt x="6809" y="132823"/>
                          <a:pt x="0" y="126014"/>
                          <a:pt x="0" y="117614"/>
                        </a:cubicBezTo>
                        <a:lnTo>
                          <a:pt x="0" y="15208"/>
                        </a:lnTo>
                        <a:cubicBezTo>
                          <a:pt x="0" y="6809"/>
                          <a:pt x="6809" y="0"/>
                          <a:pt x="15208" y="0"/>
                        </a:cubicBezTo>
                        <a:close/>
                      </a:path>
                    </a:pathLst>
                  </a:custGeom>
                  <a:solidFill>
                    <a:srgbClr val="494948"/>
                  </a:solidFill>
                  <a:ln w="6641"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C7D2D7CB-1790-D375-D0BA-7A9A1BA8CB21}"/>
                      </a:ext>
                    </a:extLst>
                  </p:cNvPr>
                  <p:cNvSpPr/>
                  <p:nvPr/>
                </p:nvSpPr>
                <p:spPr>
                  <a:xfrm>
                    <a:off x="5212399" y="5378622"/>
                    <a:ext cx="326700" cy="204172"/>
                  </a:xfrm>
                  <a:custGeom>
                    <a:avLst/>
                    <a:gdLst>
                      <a:gd name="connsiteX0" fmla="*/ 255840 w 326700"/>
                      <a:gd name="connsiteY0" fmla="*/ 166028 h 204172"/>
                      <a:gd name="connsiteX1" fmla="*/ 46512 w 326700"/>
                      <a:gd name="connsiteY1" fmla="*/ 70861 h 204172"/>
                      <a:gd name="connsiteX2" fmla="*/ 19947 w 326700"/>
                      <a:gd name="connsiteY2" fmla="*/ 0 h 204172"/>
                      <a:gd name="connsiteX3" fmla="*/ 4805 w 326700"/>
                      <a:gd name="connsiteY3" fmla="*/ 33339 h 204172"/>
                      <a:gd name="connsiteX4" fmla="*/ 31370 w 326700"/>
                      <a:gd name="connsiteY4" fmla="*/ 104199 h 204172"/>
                      <a:gd name="connsiteX5" fmla="*/ 240698 w 326700"/>
                      <a:gd name="connsiteY5" fmla="*/ 199367 h 204172"/>
                      <a:gd name="connsiteX6" fmla="*/ 311559 w 326700"/>
                      <a:gd name="connsiteY6" fmla="*/ 172802 h 204172"/>
                      <a:gd name="connsiteX7" fmla="*/ 326701 w 326700"/>
                      <a:gd name="connsiteY7" fmla="*/ 139464 h 204172"/>
                      <a:gd name="connsiteX8" fmla="*/ 255840 w 326700"/>
                      <a:gd name="connsiteY8" fmla="*/ 166028 h 2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00" h="204172">
                        <a:moveTo>
                          <a:pt x="255840" y="166028"/>
                        </a:moveTo>
                        <a:lnTo>
                          <a:pt x="46512" y="70861"/>
                        </a:lnTo>
                        <a:cubicBezTo>
                          <a:pt x="19615" y="58641"/>
                          <a:pt x="7727" y="26896"/>
                          <a:pt x="19947" y="0"/>
                        </a:cubicBezTo>
                        <a:lnTo>
                          <a:pt x="4805" y="33339"/>
                        </a:lnTo>
                        <a:cubicBezTo>
                          <a:pt x="-7414" y="60235"/>
                          <a:pt x="4473" y="91979"/>
                          <a:pt x="31370" y="104199"/>
                        </a:cubicBezTo>
                        <a:lnTo>
                          <a:pt x="240698" y="199367"/>
                        </a:lnTo>
                        <a:cubicBezTo>
                          <a:pt x="267595" y="211586"/>
                          <a:pt x="299340" y="199699"/>
                          <a:pt x="311559" y="172802"/>
                        </a:cubicBezTo>
                        <a:lnTo>
                          <a:pt x="326701" y="139464"/>
                        </a:lnTo>
                        <a:cubicBezTo>
                          <a:pt x="314481" y="166360"/>
                          <a:pt x="282737" y="178248"/>
                          <a:pt x="255840" y="166028"/>
                        </a:cubicBezTo>
                        <a:close/>
                      </a:path>
                    </a:pathLst>
                  </a:custGeom>
                  <a:solidFill>
                    <a:srgbClr val="494948"/>
                  </a:solidFill>
                  <a:ln w="6641" cap="flat">
                    <a:noFill/>
                    <a:prstDash val="solid"/>
                    <a:miter/>
                  </a:ln>
                </p:spPr>
                <p:txBody>
                  <a:bodyPr rtlCol="0" anchor="ctr"/>
                  <a:lstStyle/>
                  <a:p>
                    <a:endParaRPr lang="en-GB"/>
                  </a:p>
                </p:txBody>
              </p:sp>
            </p:grpSp>
          </p:grpSp>
        </p:grpSp>
        <p:sp>
          <p:nvSpPr>
            <p:cNvPr id="186" name="Free-form: Shape 185">
              <a:extLst>
                <a:ext uri="{FF2B5EF4-FFF2-40B4-BE49-F238E27FC236}">
                  <a16:creationId xmlns:a16="http://schemas.microsoft.com/office/drawing/2014/main" id="{BBF9C83A-3DB9-E900-1392-66BB568BE940}"/>
                </a:ext>
              </a:extLst>
            </p:cNvPr>
            <p:cNvSpPr/>
            <p:nvPr/>
          </p:nvSpPr>
          <p:spPr>
            <a:xfrm>
              <a:off x="5647766" y="2224472"/>
              <a:ext cx="1334384" cy="1157361"/>
            </a:xfrm>
            <a:custGeom>
              <a:avLst/>
              <a:gdLst>
                <a:gd name="connsiteX0" fmla="*/ 160499 w 1334384"/>
                <a:gd name="connsiteY0" fmla="*/ 717453 h 1157361"/>
                <a:gd name="connsiteX1" fmla="*/ 1334385 w 1334384"/>
                <a:gd name="connsiteY1" fmla="*/ 181580 h 1157361"/>
                <a:gd name="connsiteX2" fmla="*/ 1159192 w 1334384"/>
                <a:gd name="connsiteY2" fmla="*/ 73463 h 1157361"/>
                <a:gd name="connsiteX3" fmla="*/ 73434 w 1334384"/>
                <a:gd name="connsiteY3" fmla="*/ 480564 h 1157361"/>
                <a:gd name="connsiteX4" fmla="*/ 73102 w 1334384"/>
                <a:gd name="connsiteY4" fmla="*/ 1157361 h 1157361"/>
                <a:gd name="connsiteX5" fmla="*/ 160499 w 1334384"/>
                <a:gd name="connsiteY5" fmla="*/ 717453 h 115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384" h="1157361">
                  <a:moveTo>
                    <a:pt x="160499" y="717453"/>
                  </a:moveTo>
                  <a:cubicBezTo>
                    <a:pt x="365710" y="266055"/>
                    <a:pt x="871830" y="44374"/>
                    <a:pt x="1334385" y="181580"/>
                  </a:cubicBezTo>
                  <a:cubicBezTo>
                    <a:pt x="1281854" y="139210"/>
                    <a:pt x="1223412" y="102617"/>
                    <a:pt x="1159192" y="73463"/>
                  </a:cubicBezTo>
                  <a:cubicBezTo>
                    <a:pt x="747575" y="-113618"/>
                    <a:pt x="260514" y="69013"/>
                    <a:pt x="73434" y="480564"/>
                  </a:cubicBezTo>
                  <a:cubicBezTo>
                    <a:pt x="-28109" y="703971"/>
                    <a:pt x="-20671" y="949560"/>
                    <a:pt x="73102" y="1157361"/>
                  </a:cubicBezTo>
                  <a:cubicBezTo>
                    <a:pt x="67921" y="1010393"/>
                    <a:pt x="95681" y="860171"/>
                    <a:pt x="160499" y="717453"/>
                  </a:cubicBezTo>
                  <a:close/>
                </a:path>
              </a:pathLst>
            </a:custGeom>
            <a:solidFill>
              <a:srgbClr val="FFFFFF"/>
            </a:solidFill>
            <a:ln w="6641" cap="flat">
              <a:noFill/>
              <a:prstDash val="solid"/>
              <a:miter/>
            </a:ln>
          </p:spPr>
          <p:txBody>
            <a:bodyPr rtlCol="0" anchor="ctr"/>
            <a:lstStyle/>
            <a:p>
              <a:endParaRPr lang="en-GB"/>
            </a:p>
          </p:txBody>
        </p:sp>
      </p:grpSp>
      <p:grpSp>
        <p:nvGrpSpPr>
          <p:cNvPr id="187" name="Graphic 3">
            <a:extLst>
              <a:ext uri="{FF2B5EF4-FFF2-40B4-BE49-F238E27FC236}">
                <a16:creationId xmlns:a16="http://schemas.microsoft.com/office/drawing/2014/main" id="{9B86A428-4CFE-6B18-41A3-DBBDBD79F125}"/>
              </a:ext>
            </a:extLst>
          </p:cNvPr>
          <p:cNvGrpSpPr/>
          <p:nvPr/>
        </p:nvGrpSpPr>
        <p:grpSpPr>
          <a:xfrm>
            <a:off x="2450763" y="2004111"/>
            <a:ext cx="2093401" cy="3753698"/>
            <a:chOff x="2450763" y="1884392"/>
            <a:chExt cx="2093401" cy="3753698"/>
          </a:xfrm>
        </p:grpSpPr>
        <p:sp>
          <p:nvSpPr>
            <p:cNvPr id="188" name="Free-form: Shape 187">
              <a:extLst>
                <a:ext uri="{FF2B5EF4-FFF2-40B4-BE49-F238E27FC236}">
                  <a16:creationId xmlns:a16="http://schemas.microsoft.com/office/drawing/2014/main" id="{DDBF1E94-2DEC-86F4-3997-355D6B9F3EB9}"/>
                </a:ext>
              </a:extLst>
            </p:cNvPr>
            <p:cNvSpPr/>
            <p:nvPr/>
          </p:nvSpPr>
          <p:spPr>
            <a:xfrm>
              <a:off x="2483901" y="1917531"/>
              <a:ext cx="2028718" cy="3687051"/>
            </a:xfrm>
            <a:custGeom>
              <a:avLst/>
              <a:gdLst>
                <a:gd name="connsiteX0" fmla="*/ 506400 w 2028718"/>
                <a:gd name="connsiteY0" fmla="*/ 1024925 h 3687051"/>
                <a:gd name="connsiteX1" fmla="*/ 486476 w 2028718"/>
                <a:gd name="connsiteY1" fmla="*/ 1234520 h 3687051"/>
                <a:gd name="connsiteX2" fmla="*/ 438394 w 2028718"/>
                <a:gd name="connsiteY2" fmla="*/ 1390121 h 3687051"/>
                <a:gd name="connsiteX3" fmla="*/ 284785 w 2028718"/>
                <a:gd name="connsiteY3" fmla="*/ 1658091 h 3687051"/>
                <a:gd name="connsiteX4" fmla="*/ 255431 w 2028718"/>
                <a:gd name="connsiteY4" fmla="*/ 1702387 h 3687051"/>
                <a:gd name="connsiteX5" fmla="*/ 225546 w 2028718"/>
                <a:gd name="connsiteY5" fmla="*/ 1774045 h 3687051"/>
                <a:gd name="connsiteX6" fmla="*/ 227007 w 2028718"/>
                <a:gd name="connsiteY6" fmla="*/ 1853207 h 3687051"/>
                <a:gd name="connsiteX7" fmla="*/ 232984 w 2028718"/>
                <a:gd name="connsiteY7" fmla="*/ 1935358 h 3687051"/>
                <a:gd name="connsiteX8" fmla="*/ 221030 w 2028718"/>
                <a:gd name="connsiteY8" fmla="*/ 2017509 h 3687051"/>
                <a:gd name="connsiteX9" fmla="*/ 194134 w 2028718"/>
                <a:gd name="connsiteY9" fmla="*/ 2002566 h 3687051"/>
                <a:gd name="connsiteX10" fmla="*/ 191344 w 2028718"/>
                <a:gd name="connsiteY10" fmla="*/ 1953023 h 3687051"/>
                <a:gd name="connsiteX11" fmla="*/ 179191 w 2028718"/>
                <a:gd name="connsiteY11" fmla="*/ 1936819 h 3687051"/>
                <a:gd name="connsiteX12" fmla="*/ 154021 w 2028718"/>
                <a:gd name="connsiteY12" fmla="*/ 1985565 h 3687051"/>
                <a:gd name="connsiteX13" fmla="*/ 133235 w 2028718"/>
                <a:gd name="connsiteY13" fmla="*/ 2032650 h 3687051"/>
                <a:gd name="connsiteX14" fmla="*/ 89602 w 2028718"/>
                <a:gd name="connsiteY14" fmla="*/ 2114602 h 3687051"/>
                <a:gd name="connsiteX15" fmla="*/ 72335 w 2028718"/>
                <a:gd name="connsiteY15" fmla="*/ 2092221 h 3687051"/>
                <a:gd name="connsiteX16" fmla="*/ 46302 w 2028718"/>
                <a:gd name="connsiteY16" fmla="*/ 2114602 h 3687051"/>
                <a:gd name="connsiteX17" fmla="*/ 36340 w 2028718"/>
                <a:gd name="connsiteY17" fmla="*/ 2086643 h 3687051"/>
                <a:gd name="connsiteX18" fmla="*/ 40524 w 2028718"/>
                <a:gd name="connsiteY18" fmla="*/ 2068645 h 3687051"/>
                <a:gd name="connsiteX19" fmla="*/ 14757 w 2028718"/>
                <a:gd name="connsiteY19" fmla="*/ 2079072 h 3687051"/>
                <a:gd name="connsiteX20" fmla="*/ 14225 w 2028718"/>
                <a:gd name="connsiteY20" fmla="*/ 2022954 h 3687051"/>
                <a:gd name="connsiteX21" fmla="*/ 412 w 2028718"/>
                <a:gd name="connsiteY21" fmla="*/ 2016048 h 3687051"/>
                <a:gd name="connsiteX22" fmla="*/ 15288 w 2028718"/>
                <a:gd name="connsiteY22" fmla="*/ 1935225 h 3687051"/>
                <a:gd name="connsiteX23" fmla="*/ 45306 w 2028718"/>
                <a:gd name="connsiteY23" fmla="*/ 1858786 h 3687051"/>
                <a:gd name="connsiteX24" fmla="*/ 97173 w 2028718"/>
                <a:gd name="connsiteY24" fmla="*/ 1785069 h 3687051"/>
                <a:gd name="connsiteX25" fmla="*/ 125796 w 2028718"/>
                <a:gd name="connsiteY25" fmla="*/ 1716001 h 3687051"/>
                <a:gd name="connsiteX26" fmla="*/ 206885 w 2028718"/>
                <a:gd name="connsiteY26" fmla="*/ 1464103 h 3687051"/>
                <a:gd name="connsiteX27" fmla="*/ 295145 w 2028718"/>
                <a:gd name="connsiteY27" fmla="*/ 1281140 h 3687051"/>
                <a:gd name="connsiteX28" fmla="*/ 328550 w 2028718"/>
                <a:gd name="connsiteY28" fmla="*/ 1066433 h 3687051"/>
                <a:gd name="connsiteX29" fmla="*/ 355447 w 2028718"/>
                <a:gd name="connsiteY29" fmla="*/ 761140 h 3687051"/>
                <a:gd name="connsiteX30" fmla="*/ 426241 w 2028718"/>
                <a:gd name="connsiteY30" fmla="*/ 640736 h 3687051"/>
                <a:gd name="connsiteX31" fmla="*/ 606880 w 2028718"/>
                <a:gd name="connsiteY31" fmla="*/ 565957 h 3687051"/>
                <a:gd name="connsiteX32" fmla="*/ 697399 w 2028718"/>
                <a:gd name="connsiteY32" fmla="*/ 509375 h 3687051"/>
                <a:gd name="connsiteX33" fmla="*/ 715595 w 2028718"/>
                <a:gd name="connsiteY33" fmla="*/ 408828 h 3687051"/>
                <a:gd name="connsiteX34" fmla="*/ 698660 w 2028718"/>
                <a:gd name="connsiteY34" fmla="*/ 379607 h 3687051"/>
                <a:gd name="connsiteX35" fmla="*/ 686042 w 2028718"/>
                <a:gd name="connsiteY35" fmla="*/ 333916 h 3687051"/>
                <a:gd name="connsiteX36" fmla="*/ 663330 w 2028718"/>
                <a:gd name="connsiteY36" fmla="*/ 322693 h 3687051"/>
                <a:gd name="connsiteX37" fmla="*/ 637960 w 2028718"/>
                <a:gd name="connsiteY37" fmla="*/ 200894 h 3687051"/>
                <a:gd name="connsiteX38" fmla="*/ 674752 w 2028718"/>
                <a:gd name="connsiteY38" fmla="*/ 195249 h 3687051"/>
                <a:gd name="connsiteX39" fmla="*/ 685644 w 2028718"/>
                <a:gd name="connsiteY39" fmla="*/ 75377 h 3687051"/>
                <a:gd name="connsiteX40" fmla="*/ 813419 w 2028718"/>
                <a:gd name="connsiteY40" fmla="*/ 0 h 3687051"/>
                <a:gd name="connsiteX41" fmla="*/ 954875 w 2028718"/>
                <a:gd name="connsiteY41" fmla="*/ 48082 h 3687051"/>
                <a:gd name="connsiteX42" fmla="*/ 984627 w 2028718"/>
                <a:gd name="connsiteY42" fmla="*/ 205809 h 3687051"/>
                <a:gd name="connsiteX43" fmla="*/ 1015376 w 2028718"/>
                <a:gd name="connsiteY43" fmla="*/ 207336 h 3687051"/>
                <a:gd name="connsiteX44" fmla="*/ 1012321 w 2028718"/>
                <a:gd name="connsiteY44" fmla="*/ 276537 h 3687051"/>
                <a:gd name="connsiteX45" fmla="*/ 986155 w 2028718"/>
                <a:gd name="connsiteY45" fmla="*/ 336506 h 3687051"/>
                <a:gd name="connsiteX46" fmla="*/ 966165 w 2028718"/>
                <a:gd name="connsiteY46" fmla="*/ 344210 h 3687051"/>
                <a:gd name="connsiteX47" fmla="*/ 944648 w 2028718"/>
                <a:gd name="connsiteY47" fmla="*/ 394948 h 3687051"/>
                <a:gd name="connsiteX48" fmla="*/ 929373 w 2028718"/>
                <a:gd name="connsiteY48" fmla="*/ 413145 h 3687051"/>
                <a:gd name="connsiteX49" fmla="*/ 935018 w 2028718"/>
                <a:gd name="connsiteY49" fmla="*/ 461226 h 3687051"/>
                <a:gd name="connsiteX50" fmla="*/ 1009133 w 2028718"/>
                <a:gd name="connsiteY50" fmla="*/ 543444 h 3687051"/>
                <a:gd name="connsiteX51" fmla="*/ 1204449 w 2028718"/>
                <a:gd name="connsiteY51" fmla="*/ 594315 h 3687051"/>
                <a:gd name="connsiteX52" fmla="*/ 1328505 w 2028718"/>
                <a:gd name="connsiteY52" fmla="*/ 654616 h 3687051"/>
                <a:gd name="connsiteX53" fmla="*/ 1447382 w 2028718"/>
                <a:gd name="connsiteY53" fmla="*/ 694264 h 3687051"/>
                <a:gd name="connsiteX54" fmla="*/ 1589502 w 2028718"/>
                <a:gd name="connsiteY54" fmla="*/ 702233 h 3687051"/>
                <a:gd name="connsiteX55" fmla="*/ 1688919 w 2028718"/>
                <a:gd name="connsiteY55" fmla="*/ 539857 h 3687051"/>
                <a:gd name="connsiteX56" fmla="*/ 1785481 w 2028718"/>
                <a:gd name="connsiteY56" fmla="*/ 332123 h 3687051"/>
                <a:gd name="connsiteX57" fmla="*/ 1768347 w 2028718"/>
                <a:gd name="connsiteY57" fmla="*/ 236623 h 3687051"/>
                <a:gd name="connsiteX58" fmla="*/ 1772066 w 2028718"/>
                <a:gd name="connsiteY58" fmla="*/ 179377 h 3687051"/>
                <a:gd name="connsiteX59" fmla="*/ 1791990 w 2028718"/>
                <a:gd name="connsiteY59" fmla="*/ 129104 h 3687051"/>
                <a:gd name="connsiteX60" fmla="*/ 1810585 w 2028718"/>
                <a:gd name="connsiteY60" fmla="*/ 102273 h 3687051"/>
                <a:gd name="connsiteX61" fmla="*/ 1829047 w 2028718"/>
                <a:gd name="connsiteY61" fmla="*/ 138202 h 3687051"/>
                <a:gd name="connsiteX62" fmla="*/ 1817425 w 2028718"/>
                <a:gd name="connsiteY62" fmla="*/ 178049 h 3687051"/>
                <a:gd name="connsiteX63" fmla="*/ 1821476 w 2028718"/>
                <a:gd name="connsiteY63" fmla="*/ 200828 h 3687051"/>
                <a:gd name="connsiteX64" fmla="*/ 1840404 w 2028718"/>
                <a:gd name="connsiteY64" fmla="*/ 160715 h 3687051"/>
                <a:gd name="connsiteX65" fmla="*/ 1871086 w 2028718"/>
                <a:gd name="connsiteY65" fmla="*/ 117814 h 3687051"/>
                <a:gd name="connsiteX66" fmla="*/ 1924148 w 2028718"/>
                <a:gd name="connsiteY66" fmla="*/ 35995 h 3687051"/>
                <a:gd name="connsiteX67" fmla="*/ 1958284 w 2028718"/>
                <a:gd name="connsiteY67" fmla="*/ 27826 h 3687051"/>
                <a:gd name="connsiteX68" fmla="*/ 1956889 w 2028718"/>
                <a:gd name="connsiteY68" fmla="*/ 48281 h 3687051"/>
                <a:gd name="connsiteX69" fmla="*/ 1986907 w 2028718"/>
                <a:gd name="connsiteY69" fmla="*/ 25037 h 3687051"/>
                <a:gd name="connsiteX70" fmla="*/ 1992353 w 2028718"/>
                <a:gd name="connsiteY70" fmla="*/ 56450 h 3687051"/>
                <a:gd name="connsiteX71" fmla="*/ 2018319 w 2028718"/>
                <a:gd name="connsiteY71" fmla="*/ 67341 h 3687051"/>
                <a:gd name="connsiteX72" fmla="*/ 2000588 w 2028718"/>
                <a:gd name="connsiteY72" fmla="*/ 112434 h 3687051"/>
                <a:gd name="connsiteX73" fmla="*/ 2022437 w 2028718"/>
                <a:gd name="connsiteY73" fmla="*/ 98754 h 3687051"/>
                <a:gd name="connsiteX74" fmla="*/ 2012874 w 2028718"/>
                <a:gd name="connsiteY74" fmla="*/ 154738 h 3687051"/>
                <a:gd name="connsiteX75" fmla="*/ 1988302 w 2028718"/>
                <a:gd name="connsiteY75" fmla="*/ 218892 h 3687051"/>
                <a:gd name="connsiteX76" fmla="*/ 1945798 w 2028718"/>
                <a:gd name="connsiteY76" fmla="*/ 308414 h 3687051"/>
                <a:gd name="connsiteX77" fmla="*/ 1886958 w 2028718"/>
                <a:gd name="connsiteY77" fmla="*/ 384322 h 3687051"/>
                <a:gd name="connsiteX78" fmla="*/ 1844853 w 2028718"/>
                <a:gd name="connsiteY78" fmla="*/ 517410 h 3687051"/>
                <a:gd name="connsiteX79" fmla="*/ 1774656 w 2028718"/>
                <a:gd name="connsiteY79" fmla="*/ 734243 h 3687051"/>
                <a:gd name="connsiteX80" fmla="*/ 1698881 w 2028718"/>
                <a:gd name="connsiteY80" fmla="*/ 849533 h 3687051"/>
                <a:gd name="connsiteX81" fmla="*/ 1462922 w 2028718"/>
                <a:gd name="connsiteY81" fmla="*/ 890775 h 3687051"/>
                <a:gd name="connsiteX82" fmla="*/ 1242370 w 2028718"/>
                <a:gd name="connsiteY82" fmla="*/ 873574 h 3687051"/>
                <a:gd name="connsiteX83" fmla="*/ 1199269 w 2028718"/>
                <a:gd name="connsiteY83" fmla="*/ 959710 h 3687051"/>
                <a:gd name="connsiteX84" fmla="*/ 1162543 w 2028718"/>
                <a:gd name="connsiteY84" fmla="*/ 1175214 h 3687051"/>
                <a:gd name="connsiteX85" fmla="*/ 1144280 w 2028718"/>
                <a:gd name="connsiteY85" fmla="*/ 1376905 h 3687051"/>
                <a:gd name="connsiteX86" fmla="*/ 1180541 w 2028718"/>
                <a:gd name="connsiteY86" fmla="*/ 1600911 h 3687051"/>
                <a:gd name="connsiteX87" fmla="*/ 1204449 w 2028718"/>
                <a:gd name="connsiteY87" fmla="*/ 1942132 h 3687051"/>
                <a:gd name="connsiteX88" fmla="*/ 1126615 w 2028718"/>
                <a:gd name="connsiteY88" fmla="*/ 2283087 h 3687051"/>
                <a:gd name="connsiteX89" fmla="*/ 1073353 w 2028718"/>
                <a:gd name="connsiteY89" fmla="*/ 2560753 h 3687051"/>
                <a:gd name="connsiteX90" fmla="*/ 1056949 w 2028718"/>
                <a:gd name="connsiteY90" fmla="*/ 2975890 h 3687051"/>
                <a:gd name="connsiteX91" fmla="*/ 1008004 w 2028718"/>
                <a:gd name="connsiteY91" fmla="*/ 3246715 h 3687051"/>
                <a:gd name="connsiteX92" fmla="*/ 990737 w 2028718"/>
                <a:gd name="connsiteY92" fmla="*/ 3375885 h 3687051"/>
                <a:gd name="connsiteX93" fmla="*/ 1007938 w 2028718"/>
                <a:gd name="connsiteY93" fmla="*/ 3418920 h 3687051"/>
                <a:gd name="connsiteX94" fmla="*/ 1054426 w 2028718"/>
                <a:gd name="connsiteY94" fmla="*/ 3479155 h 3687051"/>
                <a:gd name="connsiteX95" fmla="*/ 1099187 w 2028718"/>
                <a:gd name="connsiteY95" fmla="*/ 3530823 h 3687051"/>
                <a:gd name="connsiteX96" fmla="*/ 1130002 w 2028718"/>
                <a:gd name="connsiteY96" fmla="*/ 3563099 h 3687051"/>
                <a:gd name="connsiteX97" fmla="*/ 1152515 w 2028718"/>
                <a:gd name="connsiteY97" fmla="*/ 3584948 h 3687051"/>
                <a:gd name="connsiteX98" fmla="*/ 1149128 w 2028718"/>
                <a:gd name="connsiteY98" fmla="*/ 3605403 h 3687051"/>
                <a:gd name="connsiteX99" fmla="*/ 1148663 w 2028718"/>
                <a:gd name="connsiteY99" fmla="*/ 3620412 h 3687051"/>
                <a:gd name="connsiteX100" fmla="*/ 1132260 w 2028718"/>
                <a:gd name="connsiteY100" fmla="*/ 3630838 h 3687051"/>
                <a:gd name="connsiteX101" fmla="*/ 1126283 w 2028718"/>
                <a:gd name="connsiteY101" fmla="*/ 3653219 h 3687051"/>
                <a:gd name="connsiteX102" fmla="*/ 1103504 w 2028718"/>
                <a:gd name="connsiteY102" fmla="*/ 3651957 h 3687051"/>
                <a:gd name="connsiteX103" fmla="*/ 1093476 w 2028718"/>
                <a:gd name="connsiteY103" fmla="*/ 3668095 h 3687051"/>
                <a:gd name="connsiteX104" fmla="*/ 1068970 w 2028718"/>
                <a:gd name="connsiteY104" fmla="*/ 3665306 h 3687051"/>
                <a:gd name="connsiteX105" fmla="*/ 1063524 w 2028718"/>
                <a:gd name="connsiteY105" fmla="*/ 3677193 h 3687051"/>
                <a:gd name="connsiteX106" fmla="*/ 1011590 w 2028718"/>
                <a:gd name="connsiteY106" fmla="*/ 3675201 h 3687051"/>
                <a:gd name="connsiteX107" fmla="*/ 987948 w 2028718"/>
                <a:gd name="connsiteY107" fmla="*/ 3637413 h 3687051"/>
                <a:gd name="connsiteX108" fmla="*/ 951090 w 2028718"/>
                <a:gd name="connsiteY108" fmla="*/ 3616825 h 3687051"/>
                <a:gd name="connsiteX109" fmla="*/ 911243 w 2028718"/>
                <a:gd name="connsiteY109" fmla="*/ 3536601 h 3687051"/>
                <a:gd name="connsiteX110" fmla="*/ 859841 w 2028718"/>
                <a:gd name="connsiteY110" fmla="*/ 3503196 h 3687051"/>
                <a:gd name="connsiteX111" fmla="*/ 856852 w 2028718"/>
                <a:gd name="connsiteY111" fmla="*/ 3443558 h 3687051"/>
                <a:gd name="connsiteX112" fmla="*/ 867544 w 2028718"/>
                <a:gd name="connsiteY112" fmla="*/ 3386445 h 3687051"/>
                <a:gd name="connsiteX113" fmla="*/ 865618 w 2028718"/>
                <a:gd name="connsiteY113" fmla="*/ 3334179 h 3687051"/>
                <a:gd name="connsiteX114" fmla="*/ 872658 w 2028718"/>
                <a:gd name="connsiteY114" fmla="*/ 3149489 h 3687051"/>
                <a:gd name="connsiteX115" fmla="*/ 854329 w 2028718"/>
                <a:gd name="connsiteY115" fmla="*/ 2926746 h 3687051"/>
                <a:gd name="connsiteX116" fmla="*/ 862962 w 2028718"/>
                <a:gd name="connsiteY116" fmla="*/ 2713765 h 3687051"/>
                <a:gd name="connsiteX117" fmla="*/ 854329 w 2028718"/>
                <a:gd name="connsiteY117" fmla="*/ 2429126 h 3687051"/>
                <a:gd name="connsiteX118" fmla="*/ 844433 w 2028718"/>
                <a:gd name="connsiteY118" fmla="*/ 2102050 h 3687051"/>
                <a:gd name="connsiteX119" fmla="*/ 844433 w 2028718"/>
                <a:gd name="connsiteY119" fmla="*/ 1959664 h 3687051"/>
                <a:gd name="connsiteX120" fmla="*/ 819064 w 2028718"/>
                <a:gd name="connsiteY120" fmla="*/ 1962454 h 3687051"/>
                <a:gd name="connsiteX121" fmla="*/ 813220 w 2028718"/>
                <a:gd name="connsiteY121" fmla="*/ 2235603 h 3687051"/>
                <a:gd name="connsiteX122" fmla="*/ 816540 w 2028718"/>
                <a:gd name="connsiteY122" fmla="*/ 2492615 h 3687051"/>
                <a:gd name="connsiteX123" fmla="*/ 805649 w 2028718"/>
                <a:gd name="connsiteY123" fmla="*/ 2771210 h 3687051"/>
                <a:gd name="connsiteX124" fmla="*/ 793031 w 2028718"/>
                <a:gd name="connsiteY124" fmla="*/ 3061561 h 3687051"/>
                <a:gd name="connsiteX125" fmla="*/ 784729 w 2028718"/>
                <a:gd name="connsiteY125" fmla="*/ 3284636 h 3687051"/>
                <a:gd name="connsiteX126" fmla="*/ 797480 w 2028718"/>
                <a:gd name="connsiteY126" fmla="*/ 3350184 h 3687051"/>
                <a:gd name="connsiteX127" fmla="*/ 789312 w 2028718"/>
                <a:gd name="connsiteY127" fmla="*/ 3399328 h 3687051"/>
                <a:gd name="connsiteX128" fmla="*/ 794293 w 2028718"/>
                <a:gd name="connsiteY128" fmla="*/ 3452325 h 3687051"/>
                <a:gd name="connsiteX129" fmla="*/ 789644 w 2028718"/>
                <a:gd name="connsiteY129" fmla="*/ 3506184 h 3687051"/>
                <a:gd name="connsiteX130" fmla="*/ 740101 w 2028718"/>
                <a:gd name="connsiteY130" fmla="*/ 3546828 h 3687051"/>
                <a:gd name="connsiteX131" fmla="*/ 712673 w 2028718"/>
                <a:gd name="connsiteY131" fmla="*/ 3613903 h 3687051"/>
                <a:gd name="connsiteX132" fmla="*/ 683452 w 2028718"/>
                <a:gd name="connsiteY132" fmla="*/ 3650828 h 3687051"/>
                <a:gd name="connsiteX133" fmla="*/ 665853 w 2028718"/>
                <a:gd name="connsiteY133" fmla="*/ 3655543 h 3687051"/>
                <a:gd name="connsiteX134" fmla="*/ 610466 w 2028718"/>
                <a:gd name="connsiteY134" fmla="*/ 3686889 h 3687051"/>
                <a:gd name="connsiteX135" fmla="*/ 589015 w 2028718"/>
                <a:gd name="connsiteY135" fmla="*/ 3664907 h 3687051"/>
                <a:gd name="connsiteX136" fmla="*/ 565838 w 2028718"/>
                <a:gd name="connsiteY136" fmla="*/ 3674802 h 3687051"/>
                <a:gd name="connsiteX137" fmla="*/ 552888 w 2028718"/>
                <a:gd name="connsiteY137" fmla="*/ 3655875 h 3687051"/>
                <a:gd name="connsiteX138" fmla="*/ 529511 w 2028718"/>
                <a:gd name="connsiteY138" fmla="*/ 3658930 h 3687051"/>
                <a:gd name="connsiteX139" fmla="*/ 520412 w 2028718"/>
                <a:gd name="connsiteY139" fmla="*/ 3636217 h 3687051"/>
                <a:gd name="connsiteX140" fmla="*/ 511314 w 2028718"/>
                <a:gd name="connsiteY140" fmla="*/ 3624861 h 3687051"/>
                <a:gd name="connsiteX141" fmla="*/ 511314 w 2028718"/>
                <a:gd name="connsiteY141" fmla="*/ 3604407 h 3687051"/>
                <a:gd name="connsiteX142" fmla="*/ 511314 w 2028718"/>
                <a:gd name="connsiteY142" fmla="*/ 3577178 h 3687051"/>
                <a:gd name="connsiteX143" fmla="*/ 574936 w 2028718"/>
                <a:gd name="connsiteY143" fmla="*/ 3509040 h 3687051"/>
                <a:gd name="connsiteX144" fmla="*/ 652704 w 2028718"/>
                <a:gd name="connsiteY144" fmla="*/ 3406767 h 3687051"/>
                <a:gd name="connsiteX145" fmla="*/ 659876 w 2028718"/>
                <a:gd name="connsiteY145" fmla="*/ 3336703 h 3687051"/>
                <a:gd name="connsiteX146" fmla="*/ 619897 w 2028718"/>
                <a:gd name="connsiteY146" fmla="*/ 3041571 h 3687051"/>
                <a:gd name="connsiteX147" fmla="*/ 587156 w 2028718"/>
                <a:gd name="connsiteY147" fmla="*/ 2628293 h 3687051"/>
                <a:gd name="connsiteX148" fmla="*/ 583636 w 2028718"/>
                <a:gd name="connsiteY148" fmla="*/ 2449381 h 3687051"/>
                <a:gd name="connsiteX149" fmla="*/ 524198 w 2028718"/>
                <a:gd name="connsiteY149" fmla="*/ 2243174 h 3687051"/>
                <a:gd name="connsiteX150" fmla="*/ 472264 w 2028718"/>
                <a:gd name="connsiteY150" fmla="*/ 1874392 h 3687051"/>
                <a:gd name="connsiteX151" fmla="*/ 508525 w 2028718"/>
                <a:gd name="connsiteY151" fmla="*/ 1551633 h 3687051"/>
                <a:gd name="connsiteX152" fmla="*/ 543457 w 2028718"/>
                <a:gd name="connsiteY152" fmla="*/ 1328292 h 3687051"/>
                <a:gd name="connsiteX153" fmla="*/ 532566 w 2028718"/>
                <a:gd name="connsiteY153" fmla="*/ 1157150 h 3687051"/>
                <a:gd name="connsiteX154" fmla="*/ 506134 w 2028718"/>
                <a:gd name="connsiteY154" fmla="*/ 1025125 h 368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028718" h="3687051">
                  <a:moveTo>
                    <a:pt x="506400" y="1024925"/>
                  </a:moveTo>
                  <a:cubicBezTo>
                    <a:pt x="506400" y="1024925"/>
                    <a:pt x="497766" y="1189227"/>
                    <a:pt x="486476" y="1234520"/>
                  </a:cubicBezTo>
                  <a:cubicBezTo>
                    <a:pt x="475186" y="1279812"/>
                    <a:pt x="463830" y="1327894"/>
                    <a:pt x="438394" y="1390121"/>
                  </a:cubicBezTo>
                  <a:cubicBezTo>
                    <a:pt x="412959" y="1452349"/>
                    <a:pt x="327222" y="1598719"/>
                    <a:pt x="284785" y="1658091"/>
                  </a:cubicBezTo>
                  <a:cubicBezTo>
                    <a:pt x="242348" y="1717529"/>
                    <a:pt x="255431" y="1702387"/>
                    <a:pt x="255431" y="1702387"/>
                  </a:cubicBezTo>
                  <a:cubicBezTo>
                    <a:pt x="255431" y="1702387"/>
                    <a:pt x="229132" y="1764282"/>
                    <a:pt x="225546" y="1774045"/>
                  </a:cubicBezTo>
                  <a:cubicBezTo>
                    <a:pt x="219503" y="1790581"/>
                    <a:pt x="221097" y="1830827"/>
                    <a:pt x="227007" y="1853207"/>
                  </a:cubicBezTo>
                  <a:cubicBezTo>
                    <a:pt x="233184" y="1876385"/>
                    <a:pt x="234977" y="1912446"/>
                    <a:pt x="232984" y="1935358"/>
                  </a:cubicBezTo>
                  <a:cubicBezTo>
                    <a:pt x="230461" y="1964645"/>
                    <a:pt x="230726" y="2005023"/>
                    <a:pt x="221030" y="2017509"/>
                  </a:cubicBezTo>
                  <a:cubicBezTo>
                    <a:pt x="211334" y="2029994"/>
                    <a:pt x="199247" y="2025611"/>
                    <a:pt x="194134" y="2002566"/>
                  </a:cubicBezTo>
                  <a:cubicBezTo>
                    <a:pt x="188622" y="1977662"/>
                    <a:pt x="198251" y="1965509"/>
                    <a:pt x="191344" y="1953023"/>
                  </a:cubicBezTo>
                  <a:cubicBezTo>
                    <a:pt x="184438" y="1940538"/>
                    <a:pt x="179191" y="1936819"/>
                    <a:pt x="179191" y="1936819"/>
                  </a:cubicBezTo>
                  <a:lnTo>
                    <a:pt x="154021" y="1985565"/>
                  </a:lnTo>
                  <a:cubicBezTo>
                    <a:pt x="154021" y="1985565"/>
                    <a:pt x="144325" y="2010469"/>
                    <a:pt x="133235" y="2032650"/>
                  </a:cubicBezTo>
                  <a:cubicBezTo>
                    <a:pt x="121812" y="2055496"/>
                    <a:pt x="106537" y="2114536"/>
                    <a:pt x="89602" y="2114602"/>
                  </a:cubicBezTo>
                  <a:cubicBezTo>
                    <a:pt x="75324" y="2114602"/>
                    <a:pt x="72335" y="2092221"/>
                    <a:pt x="72335" y="2092221"/>
                  </a:cubicBezTo>
                  <a:cubicBezTo>
                    <a:pt x="72335" y="2092221"/>
                    <a:pt x="61510" y="2115997"/>
                    <a:pt x="46302" y="2114602"/>
                  </a:cubicBezTo>
                  <a:cubicBezTo>
                    <a:pt x="31094" y="2113207"/>
                    <a:pt x="36340" y="2093550"/>
                    <a:pt x="36340" y="2086643"/>
                  </a:cubicBezTo>
                  <a:cubicBezTo>
                    <a:pt x="36340" y="2079736"/>
                    <a:pt x="40524" y="2068645"/>
                    <a:pt x="40524" y="2068645"/>
                  </a:cubicBezTo>
                  <a:cubicBezTo>
                    <a:pt x="40524" y="2068645"/>
                    <a:pt x="28504" y="2082326"/>
                    <a:pt x="14757" y="2079072"/>
                  </a:cubicBezTo>
                  <a:cubicBezTo>
                    <a:pt x="-53" y="2075619"/>
                    <a:pt x="14225" y="2022954"/>
                    <a:pt x="14225" y="2022954"/>
                  </a:cubicBezTo>
                  <a:cubicBezTo>
                    <a:pt x="14225" y="2022954"/>
                    <a:pt x="3135" y="2029861"/>
                    <a:pt x="412" y="2016048"/>
                  </a:cubicBezTo>
                  <a:cubicBezTo>
                    <a:pt x="-2377" y="2002234"/>
                    <a:pt x="9710" y="1960129"/>
                    <a:pt x="15288" y="1935225"/>
                  </a:cubicBezTo>
                  <a:cubicBezTo>
                    <a:pt x="20800" y="1910321"/>
                    <a:pt x="24652" y="1885018"/>
                    <a:pt x="45306" y="1858786"/>
                  </a:cubicBezTo>
                  <a:cubicBezTo>
                    <a:pt x="82098" y="1811966"/>
                    <a:pt x="89536" y="1799281"/>
                    <a:pt x="97173" y="1785069"/>
                  </a:cubicBezTo>
                  <a:cubicBezTo>
                    <a:pt x="110323" y="1760696"/>
                    <a:pt x="116765" y="1731874"/>
                    <a:pt x="125796" y="1716001"/>
                  </a:cubicBezTo>
                  <a:cubicBezTo>
                    <a:pt x="125796" y="1716001"/>
                    <a:pt x="171355" y="1573682"/>
                    <a:pt x="206885" y="1464103"/>
                  </a:cubicBezTo>
                  <a:cubicBezTo>
                    <a:pt x="251912" y="1325171"/>
                    <a:pt x="295145" y="1281140"/>
                    <a:pt x="295145" y="1281140"/>
                  </a:cubicBezTo>
                  <a:cubicBezTo>
                    <a:pt x="295145" y="1281140"/>
                    <a:pt x="317991" y="1147255"/>
                    <a:pt x="328550" y="1066433"/>
                  </a:cubicBezTo>
                  <a:cubicBezTo>
                    <a:pt x="334394" y="1021472"/>
                    <a:pt x="349802" y="809222"/>
                    <a:pt x="355447" y="761140"/>
                  </a:cubicBezTo>
                  <a:cubicBezTo>
                    <a:pt x="361092" y="713058"/>
                    <a:pt x="380949" y="666172"/>
                    <a:pt x="426241" y="640736"/>
                  </a:cubicBezTo>
                  <a:cubicBezTo>
                    <a:pt x="471534" y="615301"/>
                    <a:pt x="550298" y="585748"/>
                    <a:pt x="606880" y="565957"/>
                  </a:cubicBezTo>
                  <a:cubicBezTo>
                    <a:pt x="663462" y="546166"/>
                    <a:pt x="680464" y="526376"/>
                    <a:pt x="697399" y="509375"/>
                  </a:cubicBezTo>
                  <a:cubicBezTo>
                    <a:pt x="717388" y="489385"/>
                    <a:pt x="715595" y="408828"/>
                    <a:pt x="715595" y="408828"/>
                  </a:cubicBezTo>
                  <a:cubicBezTo>
                    <a:pt x="715595" y="408828"/>
                    <a:pt x="708489" y="401722"/>
                    <a:pt x="698660" y="379607"/>
                  </a:cubicBezTo>
                  <a:cubicBezTo>
                    <a:pt x="692484" y="365793"/>
                    <a:pt x="686042" y="333916"/>
                    <a:pt x="686042" y="333916"/>
                  </a:cubicBezTo>
                  <a:cubicBezTo>
                    <a:pt x="686042" y="333916"/>
                    <a:pt x="671764" y="342483"/>
                    <a:pt x="663330" y="322693"/>
                  </a:cubicBezTo>
                  <a:cubicBezTo>
                    <a:pt x="654895" y="302902"/>
                    <a:pt x="626671" y="220751"/>
                    <a:pt x="637960" y="200894"/>
                  </a:cubicBezTo>
                  <a:cubicBezTo>
                    <a:pt x="649250" y="181037"/>
                    <a:pt x="674752" y="195249"/>
                    <a:pt x="674752" y="195249"/>
                  </a:cubicBezTo>
                  <a:cubicBezTo>
                    <a:pt x="671897" y="169814"/>
                    <a:pt x="668642" y="112169"/>
                    <a:pt x="685644" y="75377"/>
                  </a:cubicBezTo>
                  <a:cubicBezTo>
                    <a:pt x="702645" y="38585"/>
                    <a:pt x="753981" y="0"/>
                    <a:pt x="813419" y="0"/>
                  </a:cubicBezTo>
                  <a:cubicBezTo>
                    <a:pt x="872857" y="0"/>
                    <a:pt x="915294" y="8501"/>
                    <a:pt x="954875" y="48082"/>
                  </a:cubicBezTo>
                  <a:cubicBezTo>
                    <a:pt x="994456" y="87663"/>
                    <a:pt x="984627" y="205809"/>
                    <a:pt x="984627" y="205809"/>
                  </a:cubicBezTo>
                  <a:cubicBezTo>
                    <a:pt x="984627" y="205809"/>
                    <a:pt x="1006145" y="191995"/>
                    <a:pt x="1015376" y="207336"/>
                  </a:cubicBezTo>
                  <a:cubicBezTo>
                    <a:pt x="1024607" y="222677"/>
                    <a:pt x="1016638" y="261461"/>
                    <a:pt x="1012321" y="276537"/>
                  </a:cubicBezTo>
                  <a:cubicBezTo>
                    <a:pt x="1006145" y="298054"/>
                    <a:pt x="993859" y="331857"/>
                    <a:pt x="986155" y="336506"/>
                  </a:cubicBezTo>
                  <a:cubicBezTo>
                    <a:pt x="978451" y="341155"/>
                    <a:pt x="966165" y="344210"/>
                    <a:pt x="966165" y="344210"/>
                  </a:cubicBezTo>
                  <a:cubicBezTo>
                    <a:pt x="966165" y="344210"/>
                    <a:pt x="953879" y="379541"/>
                    <a:pt x="944648" y="394948"/>
                  </a:cubicBezTo>
                  <a:cubicBezTo>
                    <a:pt x="935417" y="410355"/>
                    <a:pt x="929373" y="413145"/>
                    <a:pt x="929373" y="413145"/>
                  </a:cubicBezTo>
                  <a:cubicBezTo>
                    <a:pt x="929373" y="413145"/>
                    <a:pt x="926518" y="447081"/>
                    <a:pt x="935018" y="461226"/>
                  </a:cubicBezTo>
                  <a:cubicBezTo>
                    <a:pt x="943519" y="475372"/>
                    <a:pt x="966696" y="526442"/>
                    <a:pt x="1009133" y="543444"/>
                  </a:cubicBezTo>
                  <a:cubicBezTo>
                    <a:pt x="1051570" y="560445"/>
                    <a:pt x="1155039" y="577845"/>
                    <a:pt x="1204449" y="594315"/>
                  </a:cubicBezTo>
                  <a:cubicBezTo>
                    <a:pt x="1251933" y="610121"/>
                    <a:pt x="1305460" y="648041"/>
                    <a:pt x="1328505" y="654616"/>
                  </a:cubicBezTo>
                  <a:cubicBezTo>
                    <a:pt x="1351550" y="661191"/>
                    <a:pt x="1385221" y="680583"/>
                    <a:pt x="1447382" y="694264"/>
                  </a:cubicBezTo>
                  <a:cubicBezTo>
                    <a:pt x="1509808" y="708011"/>
                    <a:pt x="1589502" y="702233"/>
                    <a:pt x="1589502" y="702233"/>
                  </a:cubicBezTo>
                  <a:cubicBezTo>
                    <a:pt x="1589502" y="702233"/>
                    <a:pt x="1649405" y="595842"/>
                    <a:pt x="1688919" y="539857"/>
                  </a:cubicBezTo>
                  <a:cubicBezTo>
                    <a:pt x="1728434" y="483873"/>
                    <a:pt x="1785481" y="332123"/>
                    <a:pt x="1785481" y="332123"/>
                  </a:cubicBezTo>
                  <a:cubicBezTo>
                    <a:pt x="1785481" y="323290"/>
                    <a:pt x="1770539" y="258539"/>
                    <a:pt x="1768347" y="236623"/>
                  </a:cubicBezTo>
                  <a:cubicBezTo>
                    <a:pt x="1767417" y="227127"/>
                    <a:pt x="1769211" y="189803"/>
                    <a:pt x="1772066" y="179377"/>
                  </a:cubicBezTo>
                  <a:cubicBezTo>
                    <a:pt x="1774922" y="168950"/>
                    <a:pt x="1788204" y="139530"/>
                    <a:pt x="1791990" y="129104"/>
                  </a:cubicBezTo>
                  <a:cubicBezTo>
                    <a:pt x="1795775" y="118677"/>
                    <a:pt x="1798232" y="98488"/>
                    <a:pt x="1810585" y="102273"/>
                  </a:cubicBezTo>
                  <a:cubicBezTo>
                    <a:pt x="1822937" y="106059"/>
                    <a:pt x="1831372" y="121068"/>
                    <a:pt x="1829047" y="138202"/>
                  </a:cubicBezTo>
                  <a:cubicBezTo>
                    <a:pt x="1826192" y="159055"/>
                    <a:pt x="1817425" y="171408"/>
                    <a:pt x="1817425" y="178049"/>
                  </a:cubicBezTo>
                  <a:cubicBezTo>
                    <a:pt x="1817425" y="184690"/>
                    <a:pt x="1821476" y="200828"/>
                    <a:pt x="1821476" y="200828"/>
                  </a:cubicBezTo>
                  <a:lnTo>
                    <a:pt x="1840404" y="160715"/>
                  </a:lnTo>
                  <a:cubicBezTo>
                    <a:pt x="1858003" y="130764"/>
                    <a:pt x="1865441" y="129170"/>
                    <a:pt x="1871086" y="117814"/>
                  </a:cubicBezTo>
                  <a:cubicBezTo>
                    <a:pt x="1871086" y="117814"/>
                    <a:pt x="1911464" y="56516"/>
                    <a:pt x="1924148" y="35995"/>
                  </a:cubicBezTo>
                  <a:cubicBezTo>
                    <a:pt x="1940087" y="10227"/>
                    <a:pt x="1955627" y="13216"/>
                    <a:pt x="1958284" y="27826"/>
                  </a:cubicBezTo>
                  <a:cubicBezTo>
                    <a:pt x="1959878" y="36593"/>
                    <a:pt x="1956889" y="48281"/>
                    <a:pt x="1956889" y="48281"/>
                  </a:cubicBezTo>
                  <a:cubicBezTo>
                    <a:pt x="1956889" y="48281"/>
                    <a:pt x="1972296" y="18728"/>
                    <a:pt x="1986907" y="25037"/>
                  </a:cubicBezTo>
                  <a:cubicBezTo>
                    <a:pt x="2003576" y="32209"/>
                    <a:pt x="1986907" y="65482"/>
                    <a:pt x="1992353" y="56450"/>
                  </a:cubicBezTo>
                  <a:cubicBezTo>
                    <a:pt x="1998197" y="46754"/>
                    <a:pt x="2021706" y="50207"/>
                    <a:pt x="2018319" y="67341"/>
                  </a:cubicBezTo>
                  <a:cubicBezTo>
                    <a:pt x="2016526" y="76572"/>
                    <a:pt x="2000588" y="112434"/>
                    <a:pt x="2000588" y="112434"/>
                  </a:cubicBezTo>
                  <a:cubicBezTo>
                    <a:pt x="2000588" y="112434"/>
                    <a:pt x="2011413" y="95433"/>
                    <a:pt x="2022437" y="98754"/>
                  </a:cubicBezTo>
                  <a:cubicBezTo>
                    <a:pt x="2037579" y="103336"/>
                    <a:pt x="2021706" y="142984"/>
                    <a:pt x="2012874" y="154738"/>
                  </a:cubicBezTo>
                  <a:cubicBezTo>
                    <a:pt x="2004041" y="166493"/>
                    <a:pt x="1988302" y="218892"/>
                    <a:pt x="1988302" y="218892"/>
                  </a:cubicBezTo>
                  <a:cubicBezTo>
                    <a:pt x="1988302" y="218892"/>
                    <a:pt x="1974289" y="274279"/>
                    <a:pt x="1945798" y="308414"/>
                  </a:cubicBezTo>
                  <a:cubicBezTo>
                    <a:pt x="1918503" y="341221"/>
                    <a:pt x="1898381" y="357758"/>
                    <a:pt x="1886958" y="384322"/>
                  </a:cubicBezTo>
                  <a:cubicBezTo>
                    <a:pt x="1878391" y="404312"/>
                    <a:pt x="1855944" y="476634"/>
                    <a:pt x="1844853" y="517410"/>
                  </a:cubicBezTo>
                  <a:cubicBezTo>
                    <a:pt x="1833763" y="558187"/>
                    <a:pt x="1817492" y="648573"/>
                    <a:pt x="1774656" y="734243"/>
                  </a:cubicBezTo>
                  <a:cubicBezTo>
                    <a:pt x="1731821" y="819914"/>
                    <a:pt x="1718672" y="842959"/>
                    <a:pt x="1698881" y="849533"/>
                  </a:cubicBezTo>
                  <a:cubicBezTo>
                    <a:pt x="1679091" y="856108"/>
                    <a:pt x="1565726" y="884731"/>
                    <a:pt x="1462922" y="890775"/>
                  </a:cubicBezTo>
                  <a:cubicBezTo>
                    <a:pt x="1345772" y="897681"/>
                    <a:pt x="1268735" y="873574"/>
                    <a:pt x="1242370" y="873574"/>
                  </a:cubicBezTo>
                  <a:cubicBezTo>
                    <a:pt x="1216004" y="873574"/>
                    <a:pt x="1207238" y="925176"/>
                    <a:pt x="1199269" y="959710"/>
                  </a:cubicBezTo>
                  <a:cubicBezTo>
                    <a:pt x="1180740" y="1040466"/>
                    <a:pt x="1166196" y="1120624"/>
                    <a:pt x="1162543" y="1175214"/>
                  </a:cubicBezTo>
                  <a:cubicBezTo>
                    <a:pt x="1160352" y="1208486"/>
                    <a:pt x="1132990" y="1303322"/>
                    <a:pt x="1144280" y="1376905"/>
                  </a:cubicBezTo>
                  <a:cubicBezTo>
                    <a:pt x="1155570" y="1450489"/>
                    <a:pt x="1163540" y="1544262"/>
                    <a:pt x="1180541" y="1600911"/>
                  </a:cubicBezTo>
                  <a:cubicBezTo>
                    <a:pt x="1197542" y="1657493"/>
                    <a:pt x="1211024" y="1853207"/>
                    <a:pt x="1204449" y="1942132"/>
                  </a:cubicBezTo>
                  <a:cubicBezTo>
                    <a:pt x="1198738" y="2019169"/>
                    <a:pt x="1160551" y="2147276"/>
                    <a:pt x="1126615" y="2283087"/>
                  </a:cubicBezTo>
                  <a:cubicBezTo>
                    <a:pt x="1092679" y="2418899"/>
                    <a:pt x="1073353" y="2467379"/>
                    <a:pt x="1073353" y="2560753"/>
                  </a:cubicBezTo>
                  <a:cubicBezTo>
                    <a:pt x="1073353" y="2654127"/>
                    <a:pt x="1082451" y="2868370"/>
                    <a:pt x="1056949" y="2975890"/>
                  </a:cubicBezTo>
                  <a:cubicBezTo>
                    <a:pt x="1031514" y="3083410"/>
                    <a:pt x="1024939" y="3184422"/>
                    <a:pt x="1008004" y="3246715"/>
                  </a:cubicBezTo>
                  <a:cubicBezTo>
                    <a:pt x="991069" y="3309009"/>
                    <a:pt x="990737" y="3375885"/>
                    <a:pt x="990737" y="3375885"/>
                  </a:cubicBezTo>
                  <a:cubicBezTo>
                    <a:pt x="993859" y="3396273"/>
                    <a:pt x="1007938" y="3418920"/>
                    <a:pt x="1007938" y="3418920"/>
                  </a:cubicBezTo>
                  <a:cubicBezTo>
                    <a:pt x="1007938" y="3418920"/>
                    <a:pt x="1035432" y="3453520"/>
                    <a:pt x="1054426" y="3479155"/>
                  </a:cubicBezTo>
                  <a:cubicBezTo>
                    <a:pt x="1073685" y="3505255"/>
                    <a:pt x="1084311" y="3518869"/>
                    <a:pt x="1099187" y="3530823"/>
                  </a:cubicBezTo>
                  <a:cubicBezTo>
                    <a:pt x="1114063" y="3542777"/>
                    <a:pt x="1116587" y="3558649"/>
                    <a:pt x="1130002" y="3563099"/>
                  </a:cubicBezTo>
                  <a:cubicBezTo>
                    <a:pt x="1143417" y="3567548"/>
                    <a:pt x="1148066" y="3571533"/>
                    <a:pt x="1152515" y="3584948"/>
                  </a:cubicBezTo>
                  <a:cubicBezTo>
                    <a:pt x="1156965" y="3598363"/>
                    <a:pt x="1149128" y="3605403"/>
                    <a:pt x="1149128" y="3605403"/>
                  </a:cubicBezTo>
                  <a:cubicBezTo>
                    <a:pt x="1149128" y="3605403"/>
                    <a:pt x="1151652" y="3611513"/>
                    <a:pt x="1148663" y="3620412"/>
                  </a:cubicBezTo>
                  <a:cubicBezTo>
                    <a:pt x="1145675" y="3629311"/>
                    <a:pt x="1132260" y="3630838"/>
                    <a:pt x="1132260" y="3630838"/>
                  </a:cubicBezTo>
                  <a:cubicBezTo>
                    <a:pt x="1132260" y="3630838"/>
                    <a:pt x="1132260" y="3644253"/>
                    <a:pt x="1126283" y="3653219"/>
                  </a:cubicBezTo>
                  <a:cubicBezTo>
                    <a:pt x="1120306" y="3662184"/>
                    <a:pt x="1103504" y="3651957"/>
                    <a:pt x="1103504" y="3651957"/>
                  </a:cubicBezTo>
                  <a:cubicBezTo>
                    <a:pt x="1102242" y="3658797"/>
                    <a:pt x="1097460" y="3665040"/>
                    <a:pt x="1093476" y="3668095"/>
                  </a:cubicBezTo>
                  <a:cubicBezTo>
                    <a:pt x="1080061" y="3678521"/>
                    <a:pt x="1068970" y="3665306"/>
                    <a:pt x="1068970" y="3665306"/>
                  </a:cubicBezTo>
                  <a:cubicBezTo>
                    <a:pt x="1067509" y="3668958"/>
                    <a:pt x="1066181" y="3674138"/>
                    <a:pt x="1063524" y="3677193"/>
                  </a:cubicBezTo>
                  <a:cubicBezTo>
                    <a:pt x="1050507" y="3692136"/>
                    <a:pt x="1026467" y="3687819"/>
                    <a:pt x="1011590" y="3675201"/>
                  </a:cubicBezTo>
                  <a:cubicBezTo>
                    <a:pt x="1001430" y="3666567"/>
                    <a:pt x="987948" y="3637413"/>
                    <a:pt x="987948" y="3637413"/>
                  </a:cubicBezTo>
                  <a:cubicBezTo>
                    <a:pt x="987948" y="3637413"/>
                    <a:pt x="963110" y="3632764"/>
                    <a:pt x="951090" y="3616825"/>
                  </a:cubicBezTo>
                  <a:cubicBezTo>
                    <a:pt x="920076" y="3575517"/>
                    <a:pt x="921470" y="3541714"/>
                    <a:pt x="911243" y="3536601"/>
                  </a:cubicBezTo>
                  <a:cubicBezTo>
                    <a:pt x="901016" y="3531487"/>
                    <a:pt x="867345" y="3520064"/>
                    <a:pt x="859841" y="3503196"/>
                  </a:cubicBezTo>
                  <a:cubicBezTo>
                    <a:pt x="847488" y="3475369"/>
                    <a:pt x="854661" y="3459165"/>
                    <a:pt x="856852" y="3443558"/>
                  </a:cubicBezTo>
                  <a:cubicBezTo>
                    <a:pt x="856852" y="3443558"/>
                    <a:pt x="870533" y="3395078"/>
                    <a:pt x="867544" y="3386445"/>
                  </a:cubicBezTo>
                  <a:cubicBezTo>
                    <a:pt x="861966" y="3370174"/>
                    <a:pt x="861368" y="3345403"/>
                    <a:pt x="865618" y="3334179"/>
                  </a:cubicBezTo>
                  <a:cubicBezTo>
                    <a:pt x="865618" y="3334179"/>
                    <a:pt x="876908" y="3250965"/>
                    <a:pt x="872658" y="3149489"/>
                  </a:cubicBezTo>
                  <a:cubicBezTo>
                    <a:pt x="868806" y="3057443"/>
                    <a:pt x="861235" y="3009295"/>
                    <a:pt x="854329" y="2926746"/>
                  </a:cubicBezTo>
                  <a:cubicBezTo>
                    <a:pt x="845894" y="2825269"/>
                    <a:pt x="865818" y="2747568"/>
                    <a:pt x="862962" y="2713765"/>
                  </a:cubicBezTo>
                  <a:cubicBezTo>
                    <a:pt x="856586" y="2637060"/>
                    <a:pt x="832944" y="2568988"/>
                    <a:pt x="854329" y="2429126"/>
                  </a:cubicBezTo>
                  <a:cubicBezTo>
                    <a:pt x="866349" y="2350628"/>
                    <a:pt x="850145" y="2172778"/>
                    <a:pt x="844433" y="2102050"/>
                  </a:cubicBezTo>
                  <a:cubicBezTo>
                    <a:pt x="841113" y="2060809"/>
                    <a:pt x="844433" y="1959664"/>
                    <a:pt x="844433" y="1959664"/>
                  </a:cubicBezTo>
                  <a:lnTo>
                    <a:pt x="819064" y="1962454"/>
                  </a:lnTo>
                  <a:cubicBezTo>
                    <a:pt x="819064" y="1962454"/>
                    <a:pt x="827366" y="2122372"/>
                    <a:pt x="813220" y="2235603"/>
                  </a:cubicBezTo>
                  <a:cubicBezTo>
                    <a:pt x="799074" y="2348768"/>
                    <a:pt x="813021" y="2398245"/>
                    <a:pt x="816540" y="2492615"/>
                  </a:cubicBezTo>
                  <a:cubicBezTo>
                    <a:pt x="818201" y="2537974"/>
                    <a:pt x="789245" y="2645560"/>
                    <a:pt x="805649" y="2771210"/>
                  </a:cubicBezTo>
                  <a:cubicBezTo>
                    <a:pt x="814216" y="2836692"/>
                    <a:pt x="803856" y="2981801"/>
                    <a:pt x="793031" y="3061561"/>
                  </a:cubicBezTo>
                  <a:cubicBezTo>
                    <a:pt x="783003" y="3135676"/>
                    <a:pt x="780147" y="3209724"/>
                    <a:pt x="784729" y="3284636"/>
                  </a:cubicBezTo>
                  <a:cubicBezTo>
                    <a:pt x="784729" y="3305091"/>
                    <a:pt x="799738" y="3331987"/>
                    <a:pt x="797480" y="3350184"/>
                  </a:cubicBezTo>
                  <a:cubicBezTo>
                    <a:pt x="795222" y="3368381"/>
                    <a:pt x="789312" y="3399328"/>
                    <a:pt x="789312" y="3399328"/>
                  </a:cubicBezTo>
                  <a:cubicBezTo>
                    <a:pt x="789312" y="3399328"/>
                    <a:pt x="789710" y="3429280"/>
                    <a:pt x="794293" y="3452325"/>
                  </a:cubicBezTo>
                  <a:cubicBezTo>
                    <a:pt x="798477" y="3473311"/>
                    <a:pt x="797348" y="3489249"/>
                    <a:pt x="789644" y="3506184"/>
                  </a:cubicBezTo>
                  <a:cubicBezTo>
                    <a:pt x="783003" y="3520795"/>
                    <a:pt x="757833" y="3524248"/>
                    <a:pt x="740101" y="3546828"/>
                  </a:cubicBezTo>
                  <a:cubicBezTo>
                    <a:pt x="722369" y="3569341"/>
                    <a:pt x="721971" y="3593050"/>
                    <a:pt x="712673" y="3613903"/>
                  </a:cubicBezTo>
                  <a:cubicBezTo>
                    <a:pt x="706497" y="3627783"/>
                    <a:pt x="700055" y="3640866"/>
                    <a:pt x="683452" y="3650828"/>
                  </a:cubicBezTo>
                  <a:cubicBezTo>
                    <a:pt x="668775" y="3659594"/>
                    <a:pt x="665853" y="3655543"/>
                    <a:pt x="665853" y="3655543"/>
                  </a:cubicBezTo>
                  <a:cubicBezTo>
                    <a:pt x="665853" y="3655543"/>
                    <a:pt x="649981" y="3689678"/>
                    <a:pt x="610466" y="3686889"/>
                  </a:cubicBezTo>
                  <a:cubicBezTo>
                    <a:pt x="593199" y="3685627"/>
                    <a:pt x="589015" y="3664907"/>
                    <a:pt x="589015" y="3664907"/>
                  </a:cubicBezTo>
                  <a:cubicBezTo>
                    <a:pt x="589015" y="3664907"/>
                    <a:pt x="575733" y="3677260"/>
                    <a:pt x="565838" y="3674802"/>
                  </a:cubicBezTo>
                  <a:cubicBezTo>
                    <a:pt x="551161" y="3671083"/>
                    <a:pt x="552888" y="3655875"/>
                    <a:pt x="552888" y="3655875"/>
                  </a:cubicBezTo>
                  <a:cubicBezTo>
                    <a:pt x="552888" y="3655875"/>
                    <a:pt x="543125" y="3667962"/>
                    <a:pt x="529511" y="3658930"/>
                  </a:cubicBezTo>
                  <a:cubicBezTo>
                    <a:pt x="515896" y="3649898"/>
                    <a:pt x="520412" y="3636217"/>
                    <a:pt x="520412" y="3636217"/>
                  </a:cubicBezTo>
                  <a:cubicBezTo>
                    <a:pt x="520412" y="3636217"/>
                    <a:pt x="515896" y="3636217"/>
                    <a:pt x="511314" y="3624861"/>
                  </a:cubicBezTo>
                  <a:cubicBezTo>
                    <a:pt x="506798" y="3613505"/>
                    <a:pt x="511314" y="3604407"/>
                    <a:pt x="511314" y="3604407"/>
                  </a:cubicBezTo>
                  <a:cubicBezTo>
                    <a:pt x="511314" y="3604407"/>
                    <a:pt x="506798" y="3595308"/>
                    <a:pt x="511314" y="3577178"/>
                  </a:cubicBezTo>
                  <a:cubicBezTo>
                    <a:pt x="515830" y="3558981"/>
                    <a:pt x="540867" y="3545367"/>
                    <a:pt x="574936" y="3509040"/>
                  </a:cubicBezTo>
                  <a:cubicBezTo>
                    <a:pt x="609005" y="3472713"/>
                    <a:pt x="634175" y="3453918"/>
                    <a:pt x="652704" y="3406767"/>
                  </a:cubicBezTo>
                  <a:cubicBezTo>
                    <a:pt x="663994" y="3378010"/>
                    <a:pt x="662998" y="3373361"/>
                    <a:pt x="659876" y="3336703"/>
                  </a:cubicBezTo>
                  <a:cubicBezTo>
                    <a:pt x="659876" y="3336703"/>
                    <a:pt x="642543" y="3126511"/>
                    <a:pt x="619897" y="3041571"/>
                  </a:cubicBezTo>
                  <a:cubicBezTo>
                    <a:pt x="597250" y="2956697"/>
                    <a:pt x="575799" y="2727313"/>
                    <a:pt x="587156" y="2628293"/>
                  </a:cubicBezTo>
                  <a:cubicBezTo>
                    <a:pt x="592668" y="2580278"/>
                    <a:pt x="599840" y="2509085"/>
                    <a:pt x="583636" y="2449381"/>
                  </a:cubicBezTo>
                  <a:cubicBezTo>
                    <a:pt x="566502" y="2386025"/>
                    <a:pt x="535886" y="2308722"/>
                    <a:pt x="524198" y="2243174"/>
                  </a:cubicBezTo>
                  <a:cubicBezTo>
                    <a:pt x="501552" y="2115864"/>
                    <a:pt x="469409" y="1998914"/>
                    <a:pt x="472264" y="1874392"/>
                  </a:cubicBezTo>
                  <a:cubicBezTo>
                    <a:pt x="475120" y="1749871"/>
                    <a:pt x="490859" y="1611204"/>
                    <a:pt x="508525" y="1551633"/>
                  </a:cubicBezTo>
                  <a:cubicBezTo>
                    <a:pt x="525858" y="1493059"/>
                    <a:pt x="536882" y="1417217"/>
                    <a:pt x="543457" y="1328292"/>
                  </a:cubicBezTo>
                  <a:cubicBezTo>
                    <a:pt x="547840" y="1268987"/>
                    <a:pt x="538211" y="1191087"/>
                    <a:pt x="532566" y="1157150"/>
                  </a:cubicBezTo>
                  <a:cubicBezTo>
                    <a:pt x="526921" y="1123214"/>
                    <a:pt x="506134" y="1025125"/>
                    <a:pt x="506134" y="1025125"/>
                  </a:cubicBezTo>
                  <a:close/>
                </a:path>
              </a:pathLst>
            </a:custGeom>
            <a:solidFill>
              <a:srgbClr val="FDE2D2"/>
            </a:solidFill>
            <a:ln w="6641" cap="flat">
              <a:noFill/>
              <a:prstDash val="solid"/>
              <a:miter/>
            </a:ln>
          </p:spPr>
          <p:txBody>
            <a:bodyPr rtlCol="0" anchor="ctr"/>
            <a:lstStyle/>
            <a:p>
              <a:endParaRPr lang="en-GB"/>
            </a:p>
          </p:txBody>
        </p:sp>
        <p:grpSp>
          <p:nvGrpSpPr>
            <p:cNvPr id="189" name="Graphic 3">
              <a:extLst>
                <a:ext uri="{FF2B5EF4-FFF2-40B4-BE49-F238E27FC236}">
                  <a16:creationId xmlns:a16="http://schemas.microsoft.com/office/drawing/2014/main" id="{4F208BE7-BCBA-BBCA-D5AF-88305812C99E}"/>
                </a:ext>
              </a:extLst>
            </p:cNvPr>
            <p:cNvGrpSpPr/>
            <p:nvPr/>
          </p:nvGrpSpPr>
          <p:grpSpPr>
            <a:xfrm>
              <a:off x="2450763" y="1884392"/>
              <a:ext cx="2093401" cy="3753698"/>
              <a:chOff x="2450763" y="1884392"/>
              <a:chExt cx="2093401" cy="3753698"/>
            </a:xfrm>
          </p:grpSpPr>
          <p:sp>
            <p:nvSpPr>
              <p:cNvPr id="190" name="Free-form: Shape 189">
                <a:extLst>
                  <a:ext uri="{FF2B5EF4-FFF2-40B4-BE49-F238E27FC236}">
                    <a16:creationId xmlns:a16="http://schemas.microsoft.com/office/drawing/2014/main" id="{BF080CC8-4F12-962D-9880-206AE5323CA6}"/>
                  </a:ext>
                </a:extLst>
              </p:cNvPr>
              <p:cNvSpPr/>
              <p:nvPr/>
            </p:nvSpPr>
            <p:spPr>
              <a:xfrm>
                <a:off x="2450763" y="1884392"/>
                <a:ext cx="2093401" cy="3753698"/>
              </a:xfrm>
              <a:custGeom>
                <a:avLst/>
                <a:gdLst>
                  <a:gd name="connsiteX0" fmla="*/ 846623 w 2093401"/>
                  <a:gd name="connsiteY0" fmla="*/ 33272 h 3753698"/>
                  <a:gd name="connsiteX1" fmla="*/ 988079 w 2093401"/>
                  <a:gd name="connsiteY1" fmla="*/ 81354 h 3753698"/>
                  <a:gd name="connsiteX2" fmla="*/ 1030184 w 2093401"/>
                  <a:gd name="connsiteY2" fmla="*/ 236026 h 3753698"/>
                  <a:gd name="connsiteX3" fmla="*/ 1037755 w 2093401"/>
                  <a:gd name="connsiteY3" fmla="*/ 232373 h 3753698"/>
                  <a:gd name="connsiteX4" fmla="*/ 1048580 w 2093401"/>
                  <a:gd name="connsiteY4" fmla="*/ 240608 h 3753698"/>
                  <a:gd name="connsiteX5" fmla="*/ 1045525 w 2093401"/>
                  <a:gd name="connsiteY5" fmla="*/ 309809 h 3753698"/>
                  <a:gd name="connsiteX6" fmla="*/ 1019359 w 2093401"/>
                  <a:gd name="connsiteY6" fmla="*/ 369778 h 3753698"/>
                  <a:gd name="connsiteX7" fmla="*/ 999369 w 2093401"/>
                  <a:gd name="connsiteY7" fmla="*/ 377482 h 3753698"/>
                  <a:gd name="connsiteX8" fmla="*/ 977852 w 2093401"/>
                  <a:gd name="connsiteY8" fmla="*/ 428220 h 3753698"/>
                  <a:gd name="connsiteX9" fmla="*/ 962511 w 2093401"/>
                  <a:gd name="connsiteY9" fmla="*/ 449937 h 3753698"/>
                  <a:gd name="connsiteX10" fmla="*/ 968222 w 2093401"/>
                  <a:gd name="connsiteY10" fmla="*/ 494498 h 3753698"/>
                  <a:gd name="connsiteX11" fmla="*/ 1042337 w 2093401"/>
                  <a:gd name="connsiteY11" fmla="*/ 576716 h 3753698"/>
                  <a:gd name="connsiteX12" fmla="*/ 1237653 w 2093401"/>
                  <a:gd name="connsiteY12" fmla="*/ 627587 h 3753698"/>
                  <a:gd name="connsiteX13" fmla="*/ 1361709 w 2093401"/>
                  <a:gd name="connsiteY13" fmla="*/ 687888 h 3753698"/>
                  <a:gd name="connsiteX14" fmla="*/ 1480585 w 2093401"/>
                  <a:gd name="connsiteY14" fmla="*/ 727536 h 3753698"/>
                  <a:gd name="connsiteX15" fmla="*/ 1575886 w 2093401"/>
                  <a:gd name="connsiteY15" fmla="*/ 735970 h 3753698"/>
                  <a:gd name="connsiteX16" fmla="*/ 1628151 w 2093401"/>
                  <a:gd name="connsiteY16" fmla="*/ 734110 h 3753698"/>
                  <a:gd name="connsiteX17" fmla="*/ 1735007 w 2093401"/>
                  <a:gd name="connsiteY17" fmla="*/ 552077 h 3753698"/>
                  <a:gd name="connsiteX18" fmla="*/ 1820611 w 2093401"/>
                  <a:gd name="connsiteY18" fmla="*/ 362406 h 3753698"/>
                  <a:gd name="connsiteX19" fmla="*/ 1799559 w 2093401"/>
                  <a:gd name="connsiteY19" fmla="*/ 279592 h 3753698"/>
                  <a:gd name="connsiteX20" fmla="*/ 1806134 w 2093401"/>
                  <a:gd name="connsiteY20" fmla="*/ 208266 h 3753698"/>
                  <a:gd name="connsiteX21" fmla="*/ 1825459 w 2093401"/>
                  <a:gd name="connsiteY21" fmla="*/ 157727 h 3753698"/>
                  <a:gd name="connsiteX22" fmla="*/ 1840867 w 2093401"/>
                  <a:gd name="connsiteY22" fmla="*/ 130233 h 3753698"/>
                  <a:gd name="connsiteX23" fmla="*/ 1843656 w 2093401"/>
                  <a:gd name="connsiteY23" fmla="*/ 130697 h 3753698"/>
                  <a:gd name="connsiteX24" fmla="*/ 1862517 w 2093401"/>
                  <a:gd name="connsiteY24" fmla="*/ 166427 h 3753698"/>
                  <a:gd name="connsiteX25" fmla="*/ 1851293 w 2093401"/>
                  <a:gd name="connsiteY25" fmla="*/ 206406 h 3753698"/>
                  <a:gd name="connsiteX26" fmla="*/ 1857005 w 2093401"/>
                  <a:gd name="connsiteY26" fmla="*/ 227724 h 3753698"/>
                  <a:gd name="connsiteX27" fmla="*/ 1878522 w 2093401"/>
                  <a:gd name="connsiteY27" fmla="*/ 192194 h 3753698"/>
                  <a:gd name="connsiteX28" fmla="*/ 1909802 w 2093401"/>
                  <a:gd name="connsiteY28" fmla="*/ 141788 h 3753698"/>
                  <a:gd name="connsiteX29" fmla="*/ 1958813 w 2093401"/>
                  <a:gd name="connsiteY29" fmla="*/ 67474 h 3753698"/>
                  <a:gd name="connsiteX30" fmla="*/ 1979998 w 2093401"/>
                  <a:gd name="connsiteY30" fmla="*/ 52731 h 3753698"/>
                  <a:gd name="connsiteX31" fmla="*/ 1992284 w 2093401"/>
                  <a:gd name="connsiteY31" fmla="*/ 65017 h 3753698"/>
                  <a:gd name="connsiteX32" fmla="*/ 1989296 w 2093401"/>
                  <a:gd name="connsiteY32" fmla="*/ 81088 h 3753698"/>
                  <a:gd name="connsiteX33" fmla="*/ 1987702 w 2093401"/>
                  <a:gd name="connsiteY33" fmla="*/ 84143 h 3753698"/>
                  <a:gd name="connsiteX34" fmla="*/ 1989296 w 2093401"/>
                  <a:gd name="connsiteY34" fmla="*/ 81088 h 3753698"/>
                  <a:gd name="connsiteX35" fmla="*/ 2014997 w 2093401"/>
                  <a:gd name="connsiteY35" fmla="*/ 57047 h 3753698"/>
                  <a:gd name="connsiteX36" fmla="*/ 2022900 w 2093401"/>
                  <a:gd name="connsiteY36" fmla="*/ 59969 h 3753698"/>
                  <a:gd name="connsiteX37" fmla="*/ 2023963 w 2093401"/>
                  <a:gd name="connsiteY37" fmla="*/ 91714 h 3753698"/>
                  <a:gd name="connsiteX38" fmla="*/ 2023365 w 2093401"/>
                  <a:gd name="connsiteY38" fmla="*/ 92644 h 3753698"/>
                  <a:gd name="connsiteX39" fmla="*/ 2023963 w 2093401"/>
                  <a:gd name="connsiteY39" fmla="*/ 91714 h 3753698"/>
                  <a:gd name="connsiteX40" fmla="*/ 2035452 w 2093401"/>
                  <a:gd name="connsiteY40" fmla="*/ 86866 h 3753698"/>
                  <a:gd name="connsiteX41" fmla="*/ 2050726 w 2093401"/>
                  <a:gd name="connsiteY41" fmla="*/ 102871 h 3753698"/>
                  <a:gd name="connsiteX42" fmla="*/ 2035452 w 2093401"/>
                  <a:gd name="connsiteY42" fmla="*/ 140858 h 3753698"/>
                  <a:gd name="connsiteX43" fmla="*/ 2047207 w 2093401"/>
                  <a:gd name="connsiteY43" fmla="*/ 132092 h 3753698"/>
                  <a:gd name="connsiteX44" fmla="*/ 2053848 w 2093401"/>
                  <a:gd name="connsiteY44" fmla="*/ 133354 h 3753698"/>
                  <a:gd name="connsiteX45" fmla="*/ 2045679 w 2093401"/>
                  <a:gd name="connsiteY45" fmla="*/ 192128 h 3753698"/>
                  <a:gd name="connsiteX46" fmla="*/ 2018716 w 2093401"/>
                  <a:gd name="connsiteY46" fmla="*/ 263918 h 3753698"/>
                  <a:gd name="connsiteX47" fmla="*/ 1968244 w 2093401"/>
                  <a:gd name="connsiteY47" fmla="*/ 351449 h 3753698"/>
                  <a:gd name="connsiteX48" fmla="*/ 1923482 w 2093401"/>
                  <a:gd name="connsiteY48" fmla="*/ 411352 h 3753698"/>
                  <a:gd name="connsiteX49" fmla="*/ 1923615 w 2093401"/>
                  <a:gd name="connsiteY49" fmla="*/ 411019 h 3753698"/>
                  <a:gd name="connsiteX50" fmla="*/ 1923350 w 2093401"/>
                  <a:gd name="connsiteY50" fmla="*/ 411617 h 3753698"/>
                  <a:gd name="connsiteX51" fmla="*/ 1923482 w 2093401"/>
                  <a:gd name="connsiteY51" fmla="*/ 411352 h 3753698"/>
                  <a:gd name="connsiteX52" fmla="*/ 1889878 w 2093401"/>
                  <a:gd name="connsiteY52" fmla="*/ 524184 h 3753698"/>
                  <a:gd name="connsiteX53" fmla="*/ 1807661 w 2093401"/>
                  <a:gd name="connsiteY53" fmla="*/ 767383 h 3753698"/>
                  <a:gd name="connsiteX54" fmla="*/ 1731886 w 2093401"/>
                  <a:gd name="connsiteY54" fmla="*/ 882673 h 3753698"/>
                  <a:gd name="connsiteX55" fmla="*/ 1495926 w 2093401"/>
                  <a:gd name="connsiteY55" fmla="*/ 923914 h 3753698"/>
                  <a:gd name="connsiteX56" fmla="*/ 1453888 w 2093401"/>
                  <a:gd name="connsiteY56" fmla="*/ 925176 h 3753698"/>
                  <a:gd name="connsiteX57" fmla="*/ 1275374 w 2093401"/>
                  <a:gd name="connsiteY57" fmla="*/ 906713 h 3753698"/>
                  <a:gd name="connsiteX58" fmla="*/ 1232274 w 2093401"/>
                  <a:gd name="connsiteY58" fmla="*/ 992849 h 3753698"/>
                  <a:gd name="connsiteX59" fmla="*/ 1196478 w 2093401"/>
                  <a:gd name="connsiteY59" fmla="*/ 1206560 h 3753698"/>
                  <a:gd name="connsiteX60" fmla="*/ 1177285 w 2093401"/>
                  <a:gd name="connsiteY60" fmla="*/ 1410045 h 3753698"/>
                  <a:gd name="connsiteX61" fmla="*/ 1213545 w 2093401"/>
                  <a:gd name="connsiteY61" fmla="*/ 1634050 h 3753698"/>
                  <a:gd name="connsiteX62" fmla="*/ 1237454 w 2093401"/>
                  <a:gd name="connsiteY62" fmla="*/ 1975271 h 3753698"/>
                  <a:gd name="connsiteX63" fmla="*/ 1159620 w 2093401"/>
                  <a:gd name="connsiteY63" fmla="*/ 2316227 h 3753698"/>
                  <a:gd name="connsiteX64" fmla="*/ 1104565 w 2093401"/>
                  <a:gd name="connsiteY64" fmla="*/ 2592099 h 3753698"/>
                  <a:gd name="connsiteX65" fmla="*/ 1097259 w 2093401"/>
                  <a:gd name="connsiteY65" fmla="*/ 2989039 h 3753698"/>
                  <a:gd name="connsiteX66" fmla="*/ 1046255 w 2093401"/>
                  <a:gd name="connsiteY66" fmla="*/ 3251231 h 3753698"/>
                  <a:gd name="connsiteX67" fmla="*/ 1027129 w 2093401"/>
                  <a:gd name="connsiteY67" fmla="*/ 3410552 h 3753698"/>
                  <a:gd name="connsiteX68" fmla="*/ 1040943 w 2093401"/>
                  <a:gd name="connsiteY68" fmla="*/ 3452059 h 3753698"/>
                  <a:gd name="connsiteX69" fmla="*/ 1087430 w 2093401"/>
                  <a:gd name="connsiteY69" fmla="*/ 3512294 h 3753698"/>
                  <a:gd name="connsiteX70" fmla="*/ 1150920 w 2093401"/>
                  <a:gd name="connsiteY70" fmla="*/ 3579834 h 3753698"/>
                  <a:gd name="connsiteX71" fmla="*/ 1183262 w 2093401"/>
                  <a:gd name="connsiteY71" fmla="*/ 3616693 h 3753698"/>
                  <a:gd name="connsiteX72" fmla="*/ 1177351 w 2093401"/>
                  <a:gd name="connsiteY72" fmla="*/ 3630772 h 3753698"/>
                  <a:gd name="connsiteX73" fmla="*/ 1179144 w 2093401"/>
                  <a:gd name="connsiteY73" fmla="*/ 3650828 h 3753698"/>
                  <a:gd name="connsiteX74" fmla="*/ 1165265 w 2093401"/>
                  <a:gd name="connsiteY74" fmla="*/ 3663977 h 3753698"/>
                  <a:gd name="connsiteX75" fmla="*/ 1158225 w 2093401"/>
                  <a:gd name="connsiteY75" fmla="*/ 3681776 h 3753698"/>
                  <a:gd name="connsiteX76" fmla="*/ 1144345 w 2093401"/>
                  <a:gd name="connsiteY76" fmla="*/ 3685959 h 3753698"/>
                  <a:gd name="connsiteX77" fmla="*/ 1136508 w 2093401"/>
                  <a:gd name="connsiteY77" fmla="*/ 3685096 h 3753698"/>
                  <a:gd name="connsiteX78" fmla="*/ 1126480 w 2093401"/>
                  <a:gd name="connsiteY78" fmla="*/ 3701234 h 3753698"/>
                  <a:gd name="connsiteX79" fmla="*/ 1115390 w 2093401"/>
                  <a:gd name="connsiteY79" fmla="*/ 3705684 h 3753698"/>
                  <a:gd name="connsiteX80" fmla="*/ 1104897 w 2093401"/>
                  <a:gd name="connsiteY80" fmla="*/ 3700437 h 3753698"/>
                  <a:gd name="connsiteX81" fmla="*/ 1095333 w 2093401"/>
                  <a:gd name="connsiteY81" fmla="*/ 3714317 h 3753698"/>
                  <a:gd name="connsiteX82" fmla="*/ 1076605 w 2093401"/>
                  <a:gd name="connsiteY82" fmla="*/ 3720825 h 3753698"/>
                  <a:gd name="connsiteX83" fmla="*/ 1044595 w 2093401"/>
                  <a:gd name="connsiteY83" fmla="*/ 3708407 h 3753698"/>
                  <a:gd name="connsiteX84" fmla="*/ 1018894 w 2093401"/>
                  <a:gd name="connsiteY84" fmla="*/ 3669955 h 3753698"/>
                  <a:gd name="connsiteX85" fmla="*/ 984094 w 2093401"/>
                  <a:gd name="connsiteY85" fmla="*/ 3650031 h 3753698"/>
                  <a:gd name="connsiteX86" fmla="*/ 934220 w 2093401"/>
                  <a:gd name="connsiteY86" fmla="*/ 3563431 h 3753698"/>
                  <a:gd name="connsiteX87" fmla="*/ 890521 w 2093401"/>
                  <a:gd name="connsiteY87" fmla="*/ 3530690 h 3753698"/>
                  <a:gd name="connsiteX88" fmla="*/ 890521 w 2093401"/>
                  <a:gd name="connsiteY88" fmla="*/ 3474705 h 3753698"/>
                  <a:gd name="connsiteX89" fmla="*/ 897361 w 2093401"/>
                  <a:gd name="connsiteY89" fmla="*/ 3410552 h 3753698"/>
                  <a:gd name="connsiteX90" fmla="*/ 901479 w 2093401"/>
                  <a:gd name="connsiteY90" fmla="*/ 3350450 h 3753698"/>
                  <a:gd name="connsiteX91" fmla="*/ 905729 w 2093401"/>
                  <a:gd name="connsiteY91" fmla="*/ 3182628 h 3753698"/>
                  <a:gd name="connsiteX92" fmla="*/ 887400 w 2093401"/>
                  <a:gd name="connsiteY92" fmla="*/ 2959885 h 3753698"/>
                  <a:gd name="connsiteX93" fmla="*/ 893310 w 2093401"/>
                  <a:gd name="connsiteY93" fmla="*/ 2746904 h 3753698"/>
                  <a:gd name="connsiteX94" fmla="*/ 882419 w 2093401"/>
                  <a:gd name="connsiteY94" fmla="*/ 2479266 h 3753698"/>
                  <a:gd name="connsiteX95" fmla="*/ 877571 w 2093401"/>
                  <a:gd name="connsiteY95" fmla="*/ 2135123 h 3753698"/>
                  <a:gd name="connsiteX96" fmla="*/ 874250 w 2093401"/>
                  <a:gd name="connsiteY96" fmla="*/ 1995859 h 3753698"/>
                  <a:gd name="connsiteX97" fmla="*/ 852202 w 2093401"/>
                  <a:gd name="connsiteY97" fmla="*/ 1995527 h 3753698"/>
                  <a:gd name="connsiteX98" fmla="*/ 846357 w 2093401"/>
                  <a:gd name="connsiteY98" fmla="*/ 2268676 h 3753698"/>
                  <a:gd name="connsiteX99" fmla="*/ 849678 w 2093401"/>
                  <a:gd name="connsiteY99" fmla="*/ 2530204 h 3753698"/>
                  <a:gd name="connsiteX100" fmla="*/ 831481 w 2093401"/>
                  <a:gd name="connsiteY100" fmla="*/ 2712304 h 3753698"/>
                  <a:gd name="connsiteX101" fmla="*/ 826168 w 2093401"/>
                  <a:gd name="connsiteY101" fmla="*/ 3094567 h 3753698"/>
                  <a:gd name="connsiteX102" fmla="*/ 819660 w 2093401"/>
                  <a:gd name="connsiteY102" fmla="*/ 3332253 h 3753698"/>
                  <a:gd name="connsiteX103" fmla="*/ 828758 w 2093401"/>
                  <a:gd name="connsiteY103" fmla="*/ 3385050 h 3753698"/>
                  <a:gd name="connsiteX104" fmla="*/ 823313 w 2093401"/>
                  <a:gd name="connsiteY104" fmla="*/ 3437847 h 3753698"/>
                  <a:gd name="connsiteX105" fmla="*/ 827364 w 2093401"/>
                  <a:gd name="connsiteY105" fmla="*/ 3490246 h 3753698"/>
                  <a:gd name="connsiteX106" fmla="*/ 822781 w 2093401"/>
                  <a:gd name="connsiteY106" fmla="*/ 3539257 h 3753698"/>
                  <a:gd name="connsiteX107" fmla="*/ 765070 w 2093401"/>
                  <a:gd name="connsiteY107" fmla="*/ 3591722 h 3753698"/>
                  <a:gd name="connsiteX108" fmla="*/ 745877 w 2093401"/>
                  <a:gd name="connsiteY108" fmla="*/ 3646976 h 3753698"/>
                  <a:gd name="connsiteX109" fmla="*/ 724094 w 2093401"/>
                  <a:gd name="connsiteY109" fmla="*/ 3677260 h 3753698"/>
                  <a:gd name="connsiteX110" fmla="*/ 698592 w 2093401"/>
                  <a:gd name="connsiteY110" fmla="*/ 3688151 h 3753698"/>
                  <a:gd name="connsiteX111" fmla="*/ 645131 w 2093401"/>
                  <a:gd name="connsiteY111" fmla="*/ 3719962 h 3753698"/>
                  <a:gd name="connsiteX112" fmla="*/ 643670 w 2093401"/>
                  <a:gd name="connsiteY112" fmla="*/ 3719962 h 3753698"/>
                  <a:gd name="connsiteX113" fmla="*/ 622219 w 2093401"/>
                  <a:gd name="connsiteY113" fmla="*/ 3697980 h 3753698"/>
                  <a:gd name="connsiteX114" fmla="*/ 601831 w 2093401"/>
                  <a:gd name="connsiteY114" fmla="*/ 3708208 h 3753698"/>
                  <a:gd name="connsiteX115" fmla="*/ 599042 w 2093401"/>
                  <a:gd name="connsiteY115" fmla="*/ 3707875 h 3753698"/>
                  <a:gd name="connsiteX116" fmla="*/ 584830 w 2093401"/>
                  <a:gd name="connsiteY116" fmla="*/ 3690940 h 3753698"/>
                  <a:gd name="connsiteX117" fmla="*/ 573805 w 2093401"/>
                  <a:gd name="connsiteY117" fmla="*/ 3695788 h 3753698"/>
                  <a:gd name="connsiteX118" fmla="*/ 562715 w 2093401"/>
                  <a:gd name="connsiteY118" fmla="*/ 3692003 h 3753698"/>
                  <a:gd name="connsiteX119" fmla="*/ 553616 w 2093401"/>
                  <a:gd name="connsiteY119" fmla="*/ 3669290 h 3753698"/>
                  <a:gd name="connsiteX120" fmla="*/ 544518 w 2093401"/>
                  <a:gd name="connsiteY120" fmla="*/ 3657934 h 3753698"/>
                  <a:gd name="connsiteX121" fmla="*/ 544518 w 2093401"/>
                  <a:gd name="connsiteY121" fmla="*/ 3637479 h 3753698"/>
                  <a:gd name="connsiteX122" fmla="*/ 544518 w 2093401"/>
                  <a:gd name="connsiteY122" fmla="*/ 3610251 h 3753698"/>
                  <a:gd name="connsiteX123" fmla="*/ 606745 w 2093401"/>
                  <a:gd name="connsiteY123" fmla="*/ 3541847 h 3753698"/>
                  <a:gd name="connsiteX124" fmla="*/ 685974 w 2093401"/>
                  <a:gd name="connsiteY124" fmla="*/ 3432202 h 3753698"/>
                  <a:gd name="connsiteX125" fmla="*/ 693014 w 2093401"/>
                  <a:gd name="connsiteY125" fmla="*/ 3369775 h 3753698"/>
                  <a:gd name="connsiteX126" fmla="*/ 649381 w 2093401"/>
                  <a:gd name="connsiteY126" fmla="*/ 3065545 h 3753698"/>
                  <a:gd name="connsiteX127" fmla="*/ 623880 w 2093401"/>
                  <a:gd name="connsiteY127" fmla="*/ 2672258 h 3753698"/>
                  <a:gd name="connsiteX128" fmla="*/ 612988 w 2093401"/>
                  <a:gd name="connsiteY128" fmla="*/ 2479266 h 3753698"/>
                  <a:gd name="connsiteX129" fmla="*/ 557335 w 2093401"/>
                  <a:gd name="connsiteY129" fmla="*/ 2276247 h 3753698"/>
                  <a:gd name="connsiteX130" fmla="*/ 505402 w 2093401"/>
                  <a:gd name="connsiteY130" fmla="*/ 1907465 h 3753698"/>
                  <a:gd name="connsiteX131" fmla="*/ 541662 w 2093401"/>
                  <a:gd name="connsiteY131" fmla="*/ 1584706 h 3753698"/>
                  <a:gd name="connsiteX132" fmla="*/ 576595 w 2093401"/>
                  <a:gd name="connsiteY132" fmla="*/ 1370463 h 3753698"/>
                  <a:gd name="connsiteX133" fmla="*/ 565703 w 2093401"/>
                  <a:gd name="connsiteY133" fmla="*/ 1206627 h 3753698"/>
                  <a:gd name="connsiteX134" fmla="*/ 542061 w 2093401"/>
                  <a:gd name="connsiteY134" fmla="*/ 1080977 h 3753698"/>
                  <a:gd name="connsiteX135" fmla="*/ 515563 w 2093401"/>
                  <a:gd name="connsiteY135" fmla="*/ 1274831 h 3753698"/>
                  <a:gd name="connsiteX136" fmla="*/ 467481 w 2093401"/>
                  <a:gd name="connsiteY136" fmla="*/ 1430433 h 3753698"/>
                  <a:gd name="connsiteX137" fmla="*/ 317524 w 2093401"/>
                  <a:gd name="connsiteY137" fmla="*/ 1702055 h 3753698"/>
                  <a:gd name="connsiteX138" fmla="*/ 258352 w 2093401"/>
                  <a:gd name="connsiteY138" fmla="*/ 1818076 h 3753698"/>
                  <a:gd name="connsiteX139" fmla="*/ 259813 w 2093401"/>
                  <a:gd name="connsiteY139" fmla="*/ 1897238 h 3753698"/>
                  <a:gd name="connsiteX140" fmla="*/ 265790 w 2093401"/>
                  <a:gd name="connsiteY140" fmla="*/ 1979388 h 3753698"/>
                  <a:gd name="connsiteX141" fmla="*/ 256691 w 2093401"/>
                  <a:gd name="connsiteY141" fmla="*/ 2075951 h 3753698"/>
                  <a:gd name="connsiteX142" fmla="*/ 249718 w 2093401"/>
                  <a:gd name="connsiteY142" fmla="*/ 2079935 h 3753698"/>
                  <a:gd name="connsiteX143" fmla="*/ 226939 w 2093401"/>
                  <a:gd name="connsiteY143" fmla="*/ 2046597 h 3753698"/>
                  <a:gd name="connsiteX144" fmla="*/ 224150 w 2093401"/>
                  <a:gd name="connsiteY144" fmla="*/ 1997054 h 3753698"/>
                  <a:gd name="connsiteX145" fmla="*/ 211997 w 2093401"/>
                  <a:gd name="connsiteY145" fmla="*/ 1980850 h 3753698"/>
                  <a:gd name="connsiteX146" fmla="*/ 186827 w 2093401"/>
                  <a:gd name="connsiteY146" fmla="*/ 2029595 h 3753698"/>
                  <a:gd name="connsiteX147" fmla="*/ 166040 w 2093401"/>
                  <a:gd name="connsiteY147" fmla="*/ 2076681 h 3753698"/>
                  <a:gd name="connsiteX148" fmla="*/ 122408 w 2093401"/>
                  <a:gd name="connsiteY148" fmla="*/ 2158633 h 3753698"/>
                  <a:gd name="connsiteX149" fmla="*/ 122408 w 2093401"/>
                  <a:gd name="connsiteY149" fmla="*/ 2158633 h 3753698"/>
                  <a:gd name="connsiteX150" fmla="*/ 105207 w 2093401"/>
                  <a:gd name="connsiteY150" fmla="*/ 2136252 h 3753698"/>
                  <a:gd name="connsiteX151" fmla="*/ 80436 w 2093401"/>
                  <a:gd name="connsiteY151" fmla="*/ 2158699 h 3753698"/>
                  <a:gd name="connsiteX152" fmla="*/ 79174 w 2093401"/>
                  <a:gd name="connsiteY152" fmla="*/ 2158699 h 3753698"/>
                  <a:gd name="connsiteX153" fmla="*/ 69212 w 2093401"/>
                  <a:gd name="connsiteY153" fmla="*/ 2130740 h 3753698"/>
                  <a:gd name="connsiteX154" fmla="*/ 70939 w 2093401"/>
                  <a:gd name="connsiteY154" fmla="*/ 2117258 h 3753698"/>
                  <a:gd name="connsiteX155" fmla="*/ 72201 w 2093401"/>
                  <a:gd name="connsiteY155" fmla="*/ 2111348 h 3753698"/>
                  <a:gd name="connsiteX156" fmla="*/ 70939 w 2093401"/>
                  <a:gd name="connsiteY156" fmla="*/ 2117258 h 3753698"/>
                  <a:gd name="connsiteX157" fmla="*/ 56528 w 2093401"/>
                  <a:gd name="connsiteY157" fmla="*/ 2130275 h 3753698"/>
                  <a:gd name="connsiteX158" fmla="*/ 52410 w 2093401"/>
                  <a:gd name="connsiteY158" fmla="*/ 2129810 h 3753698"/>
                  <a:gd name="connsiteX159" fmla="*/ 48293 w 2093401"/>
                  <a:gd name="connsiteY159" fmla="*/ 2073825 h 3753698"/>
                  <a:gd name="connsiteX160" fmla="*/ 48293 w 2093401"/>
                  <a:gd name="connsiteY160" fmla="*/ 2073825 h 3753698"/>
                  <a:gd name="connsiteX161" fmla="*/ 33284 w 2093401"/>
                  <a:gd name="connsiteY161" fmla="*/ 2060211 h 3753698"/>
                  <a:gd name="connsiteX162" fmla="*/ 51082 w 2093401"/>
                  <a:gd name="connsiteY162" fmla="*/ 1964579 h 3753698"/>
                  <a:gd name="connsiteX163" fmla="*/ 96175 w 2093401"/>
                  <a:gd name="connsiteY163" fmla="*/ 1871736 h 3753698"/>
                  <a:gd name="connsiteX164" fmla="*/ 137151 w 2093401"/>
                  <a:gd name="connsiteY164" fmla="*/ 1813028 h 3753698"/>
                  <a:gd name="connsiteX165" fmla="*/ 158735 w 2093401"/>
                  <a:gd name="connsiteY165" fmla="*/ 1760098 h 3753698"/>
                  <a:gd name="connsiteX166" fmla="*/ 239823 w 2093401"/>
                  <a:gd name="connsiteY166" fmla="*/ 1508201 h 3753698"/>
                  <a:gd name="connsiteX167" fmla="*/ 326955 w 2093401"/>
                  <a:gd name="connsiteY167" fmla="*/ 1314612 h 3753698"/>
                  <a:gd name="connsiteX168" fmla="*/ 361488 w 2093401"/>
                  <a:gd name="connsiteY168" fmla="*/ 1110596 h 3753698"/>
                  <a:gd name="connsiteX169" fmla="*/ 388385 w 2093401"/>
                  <a:gd name="connsiteY169" fmla="*/ 805303 h 3753698"/>
                  <a:gd name="connsiteX170" fmla="*/ 456324 w 2093401"/>
                  <a:gd name="connsiteY170" fmla="*/ 675137 h 3753698"/>
                  <a:gd name="connsiteX171" fmla="*/ 640084 w 2093401"/>
                  <a:gd name="connsiteY171" fmla="*/ 599428 h 3753698"/>
                  <a:gd name="connsiteX172" fmla="*/ 730603 w 2093401"/>
                  <a:gd name="connsiteY172" fmla="*/ 542846 h 3753698"/>
                  <a:gd name="connsiteX173" fmla="*/ 748799 w 2093401"/>
                  <a:gd name="connsiteY173" fmla="*/ 442299 h 3753698"/>
                  <a:gd name="connsiteX174" fmla="*/ 731864 w 2093401"/>
                  <a:gd name="connsiteY174" fmla="*/ 413078 h 3753698"/>
                  <a:gd name="connsiteX175" fmla="*/ 719246 w 2093401"/>
                  <a:gd name="connsiteY175" fmla="*/ 367387 h 3753698"/>
                  <a:gd name="connsiteX176" fmla="*/ 712007 w 2093401"/>
                  <a:gd name="connsiteY176" fmla="*/ 369247 h 3753698"/>
                  <a:gd name="connsiteX177" fmla="*/ 696467 w 2093401"/>
                  <a:gd name="connsiteY177" fmla="*/ 356164 h 3753698"/>
                  <a:gd name="connsiteX178" fmla="*/ 671098 w 2093401"/>
                  <a:gd name="connsiteY178" fmla="*/ 234365 h 3753698"/>
                  <a:gd name="connsiteX179" fmla="*/ 686638 w 2093401"/>
                  <a:gd name="connsiteY179" fmla="*/ 223939 h 3753698"/>
                  <a:gd name="connsiteX180" fmla="*/ 700585 w 2093401"/>
                  <a:gd name="connsiteY180" fmla="*/ 228986 h 3753698"/>
                  <a:gd name="connsiteX181" fmla="*/ 720641 w 2093401"/>
                  <a:gd name="connsiteY181" fmla="*/ 108848 h 3753698"/>
                  <a:gd name="connsiteX182" fmla="*/ 846623 w 2093401"/>
                  <a:gd name="connsiteY182" fmla="*/ 33471 h 3753698"/>
                  <a:gd name="connsiteX183" fmla="*/ 846623 w 2093401"/>
                  <a:gd name="connsiteY183" fmla="*/ 266 h 3753698"/>
                  <a:gd name="connsiteX184" fmla="*/ 690556 w 2093401"/>
                  <a:gd name="connsiteY184" fmla="*/ 94902 h 3753698"/>
                  <a:gd name="connsiteX185" fmla="*/ 667578 w 2093401"/>
                  <a:gd name="connsiteY185" fmla="*/ 194585 h 3753698"/>
                  <a:gd name="connsiteX186" fmla="*/ 642408 w 2093401"/>
                  <a:gd name="connsiteY186" fmla="*/ 217829 h 3753698"/>
                  <a:gd name="connsiteX187" fmla="*/ 644401 w 2093401"/>
                  <a:gd name="connsiteY187" fmla="*/ 303632 h 3753698"/>
                  <a:gd name="connsiteX188" fmla="*/ 666117 w 2093401"/>
                  <a:gd name="connsiteY188" fmla="*/ 369180 h 3753698"/>
                  <a:gd name="connsiteX189" fmla="*/ 692416 w 2093401"/>
                  <a:gd name="connsiteY189" fmla="*/ 397936 h 3753698"/>
                  <a:gd name="connsiteX190" fmla="*/ 701647 w 2093401"/>
                  <a:gd name="connsiteY190" fmla="*/ 426427 h 3753698"/>
                  <a:gd name="connsiteX191" fmla="*/ 715461 w 2093401"/>
                  <a:gd name="connsiteY191" fmla="*/ 452659 h 3753698"/>
                  <a:gd name="connsiteX192" fmla="*/ 704702 w 2093401"/>
                  <a:gd name="connsiteY192" fmla="*/ 521993 h 3753698"/>
                  <a:gd name="connsiteX193" fmla="*/ 629192 w 2093401"/>
                  <a:gd name="connsiteY193" fmla="*/ 567883 h 3753698"/>
                  <a:gd name="connsiteX194" fmla="*/ 440119 w 2093401"/>
                  <a:gd name="connsiteY194" fmla="*/ 645983 h 3753698"/>
                  <a:gd name="connsiteX195" fmla="*/ 355511 w 2093401"/>
                  <a:gd name="connsiteY195" fmla="*/ 801186 h 3753698"/>
                  <a:gd name="connsiteX196" fmla="*/ 342960 w 2093401"/>
                  <a:gd name="connsiteY196" fmla="*/ 944701 h 3753698"/>
                  <a:gd name="connsiteX197" fmla="*/ 328681 w 2093401"/>
                  <a:gd name="connsiteY197" fmla="*/ 1106080 h 3753698"/>
                  <a:gd name="connsiteX198" fmla="*/ 322704 w 2093401"/>
                  <a:gd name="connsiteY198" fmla="*/ 1154494 h 3753698"/>
                  <a:gd name="connsiteX199" fmla="*/ 296007 w 2093401"/>
                  <a:gd name="connsiteY199" fmla="*/ 1302790 h 3753698"/>
                  <a:gd name="connsiteX200" fmla="*/ 286444 w 2093401"/>
                  <a:gd name="connsiteY200" fmla="*/ 1319924 h 3753698"/>
                  <a:gd name="connsiteX201" fmla="*/ 208410 w 2093401"/>
                  <a:gd name="connsiteY201" fmla="*/ 1497774 h 3753698"/>
                  <a:gd name="connsiteX202" fmla="*/ 127521 w 2093401"/>
                  <a:gd name="connsiteY202" fmla="*/ 1749074 h 3753698"/>
                  <a:gd name="connsiteX203" fmla="*/ 122209 w 2093401"/>
                  <a:gd name="connsiteY203" fmla="*/ 1764349 h 3753698"/>
                  <a:gd name="connsiteX204" fmla="*/ 108129 w 2093401"/>
                  <a:gd name="connsiteY204" fmla="*/ 1797090 h 3753698"/>
                  <a:gd name="connsiteX205" fmla="*/ 102352 w 2093401"/>
                  <a:gd name="connsiteY205" fmla="*/ 1805524 h 3753698"/>
                  <a:gd name="connsiteX206" fmla="*/ 68681 w 2093401"/>
                  <a:gd name="connsiteY206" fmla="*/ 1853274 h 3753698"/>
                  <a:gd name="connsiteX207" fmla="*/ 18939 w 2093401"/>
                  <a:gd name="connsiteY207" fmla="*/ 1957141 h 3753698"/>
                  <a:gd name="connsiteX208" fmla="*/ 14755 w 2093401"/>
                  <a:gd name="connsiteY208" fmla="*/ 1974939 h 3753698"/>
                  <a:gd name="connsiteX209" fmla="*/ 941 w 2093401"/>
                  <a:gd name="connsiteY209" fmla="*/ 2066454 h 3753698"/>
                  <a:gd name="connsiteX210" fmla="*/ 12431 w 2093401"/>
                  <a:gd name="connsiteY210" fmla="*/ 2090295 h 3753698"/>
                  <a:gd name="connsiteX211" fmla="*/ 37534 w 2093401"/>
                  <a:gd name="connsiteY211" fmla="*/ 2159363 h 3753698"/>
                  <a:gd name="connsiteX212" fmla="*/ 46101 w 2093401"/>
                  <a:gd name="connsiteY212" fmla="*/ 2175900 h 3753698"/>
                  <a:gd name="connsiteX213" fmla="*/ 76451 w 2093401"/>
                  <a:gd name="connsiteY213" fmla="*/ 2191573 h 3753698"/>
                  <a:gd name="connsiteX214" fmla="*/ 80768 w 2093401"/>
                  <a:gd name="connsiteY214" fmla="*/ 2191772 h 3753698"/>
                  <a:gd name="connsiteX215" fmla="*/ 102152 w 2093401"/>
                  <a:gd name="connsiteY215" fmla="*/ 2186791 h 3753698"/>
                  <a:gd name="connsiteX216" fmla="*/ 122806 w 2093401"/>
                  <a:gd name="connsiteY216" fmla="*/ 2191705 h 3753698"/>
                  <a:gd name="connsiteX217" fmla="*/ 186760 w 2093401"/>
                  <a:gd name="connsiteY217" fmla="*/ 2114934 h 3753698"/>
                  <a:gd name="connsiteX218" fmla="*/ 196257 w 2093401"/>
                  <a:gd name="connsiteY218" fmla="*/ 2091425 h 3753698"/>
                  <a:gd name="connsiteX219" fmla="*/ 203097 w 2093401"/>
                  <a:gd name="connsiteY219" fmla="*/ 2077146 h 3753698"/>
                  <a:gd name="connsiteX220" fmla="*/ 250183 w 2093401"/>
                  <a:gd name="connsiteY220" fmla="*/ 2113008 h 3753698"/>
                  <a:gd name="connsiteX221" fmla="*/ 283389 w 2093401"/>
                  <a:gd name="connsiteY221" fmla="*/ 2096206 h 3753698"/>
                  <a:gd name="connsiteX222" fmla="*/ 298198 w 2093401"/>
                  <a:gd name="connsiteY222" fmla="*/ 2012661 h 3753698"/>
                  <a:gd name="connsiteX223" fmla="*/ 299327 w 2093401"/>
                  <a:gd name="connsiteY223" fmla="*/ 1982111 h 3753698"/>
                  <a:gd name="connsiteX224" fmla="*/ 292354 w 2093401"/>
                  <a:gd name="connsiteY224" fmla="*/ 1888538 h 3753698"/>
                  <a:gd name="connsiteX225" fmla="*/ 289963 w 2093401"/>
                  <a:gd name="connsiteY225" fmla="*/ 1829299 h 3753698"/>
                  <a:gd name="connsiteX226" fmla="*/ 291624 w 2093401"/>
                  <a:gd name="connsiteY226" fmla="*/ 1824518 h 3753698"/>
                  <a:gd name="connsiteX227" fmla="*/ 344952 w 2093401"/>
                  <a:gd name="connsiteY227" fmla="*/ 1721314 h 3753698"/>
                  <a:gd name="connsiteX228" fmla="*/ 498628 w 2093401"/>
                  <a:gd name="connsiteY228" fmla="*/ 1442985 h 3753698"/>
                  <a:gd name="connsiteX229" fmla="*/ 543788 w 2093401"/>
                  <a:gd name="connsiteY229" fmla="*/ 1300665 h 3753698"/>
                  <a:gd name="connsiteX230" fmla="*/ 544053 w 2093401"/>
                  <a:gd name="connsiteY230" fmla="*/ 1367940 h 3753698"/>
                  <a:gd name="connsiteX231" fmla="*/ 509984 w 2093401"/>
                  <a:gd name="connsiteY231" fmla="*/ 1576803 h 3753698"/>
                  <a:gd name="connsiteX232" fmla="*/ 472794 w 2093401"/>
                  <a:gd name="connsiteY232" fmla="*/ 1906668 h 3753698"/>
                  <a:gd name="connsiteX233" fmla="*/ 525524 w 2093401"/>
                  <a:gd name="connsiteY233" fmla="*/ 2283486 h 3753698"/>
                  <a:gd name="connsiteX234" fmla="*/ 551226 w 2093401"/>
                  <a:gd name="connsiteY234" fmla="*/ 2373805 h 3753698"/>
                  <a:gd name="connsiteX235" fmla="*/ 580779 w 2093401"/>
                  <a:gd name="connsiteY235" fmla="*/ 2484513 h 3753698"/>
                  <a:gd name="connsiteX236" fmla="*/ 591471 w 2093401"/>
                  <a:gd name="connsiteY236" fmla="*/ 2668472 h 3753698"/>
                  <a:gd name="connsiteX237" fmla="*/ 617438 w 2093401"/>
                  <a:gd name="connsiteY237" fmla="*/ 3072120 h 3753698"/>
                  <a:gd name="connsiteX238" fmla="*/ 660539 w 2093401"/>
                  <a:gd name="connsiteY238" fmla="*/ 3372963 h 3753698"/>
                  <a:gd name="connsiteX239" fmla="*/ 660671 w 2093401"/>
                  <a:gd name="connsiteY239" fmla="*/ 3374557 h 3753698"/>
                  <a:gd name="connsiteX240" fmla="*/ 662132 w 2093401"/>
                  <a:gd name="connsiteY240" fmla="*/ 3399262 h 3753698"/>
                  <a:gd name="connsiteX241" fmla="*/ 657218 w 2093401"/>
                  <a:gd name="connsiteY241" fmla="*/ 3415201 h 3753698"/>
                  <a:gd name="connsiteX242" fmla="*/ 655159 w 2093401"/>
                  <a:gd name="connsiteY242" fmla="*/ 3421045 h 3753698"/>
                  <a:gd name="connsiteX243" fmla="*/ 604687 w 2093401"/>
                  <a:gd name="connsiteY243" fmla="*/ 3496953 h 3753698"/>
                  <a:gd name="connsiteX244" fmla="*/ 583037 w 2093401"/>
                  <a:gd name="connsiteY244" fmla="*/ 3518869 h 3753698"/>
                  <a:gd name="connsiteX245" fmla="*/ 551823 w 2093401"/>
                  <a:gd name="connsiteY245" fmla="*/ 3549484 h 3753698"/>
                  <a:gd name="connsiteX246" fmla="*/ 512773 w 2093401"/>
                  <a:gd name="connsiteY246" fmla="*/ 3601949 h 3753698"/>
                  <a:gd name="connsiteX247" fmla="*/ 510648 w 2093401"/>
                  <a:gd name="connsiteY247" fmla="*/ 3636948 h 3753698"/>
                  <a:gd name="connsiteX248" fmla="*/ 514168 w 2093401"/>
                  <a:gd name="connsiteY248" fmla="*/ 3670021 h 3753698"/>
                  <a:gd name="connsiteX249" fmla="*/ 520809 w 2093401"/>
                  <a:gd name="connsiteY249" fmla="*/ 3682838 h 3753698"/>
                  <a:gd name="connsiteX250" fmla="*/ 544717 w 2093401"/>
                  <a:gd name="connsiteY250" fmla="*/ 3719365 h 3753698"/>
                  <a:gd name="connsiteX251" fmla="*/ 569157 w 2093401"/>
                  <a:gd name="connsiteY251" fmla="*/ 3728463 h 3753698"/>
                  <a:gd name="connsiteX252" fmla="*/ 591338 w 2093401"/>
                  <a:gd name="connsiteY252" fmla="*/ 3739819 h 3753698"/>
                  <a:gd name="connsiteX253" fmla="*/ 602229 w 2093401"/>
                  <a:gd name="connsiteY253" fmla="*/ 3741147 h 3753698"/>
                  <a:gd name="connsiteX254" fmla="*/ 610730 w 2093401"/>
                  <a:gd name="connsiteY254" fmla="*/ 3740350 h 3753698"/>
                  <a:gd name="connsiteX255" fmla="*/ 643006 w 2093401"/>
                  <a:gd name="connsiteY255" fmla="*/ 3752902 h 3753698"/>
                  <a:gd name="connsiteX256" fmla="*/ 645463 w 2093401"/>
                  <a:gd name="connsiteY256" fmla="*/ 3752902 h 3753698"/>
                  <a:gd name="connsiteX257" fmla="*/ 717453 w 2093401"/>
                  <a:gd name="connsiteY257" fmla="*/ 3717837 h 3753698"/>
                  <a:gd name="connsiteX258" fmla="*/ 745213 w 2093401"/>
                  <a:gd name="connsiteY258" fmla="*/ 3702894 h 3753698"/>
                  <a:gd name="connsiteX259" fmla="*/ 776559 w 2093401"/>
                  <a:gd name="connsiteY259" fmla="*/ 3660125 h 3753698"/>
                  <a:gd name="connsiteX260" fmla="*/ 784927 w 2093401"/>
                  <a:gd name="connsiteY260" fmla="*/ 3630041 h 3753698"/>
                  <a:gd name="connsiteX261" fmla="*/ 792232 w 2093401"/>
                  <a:gd name="connsiteY261" fmla="*/ 3610981 h 3753698"/>
                  <a:gd name="connsiteX262" fmla="*/ 823711 w 2093401"/>
                  <a:gd name="connsiteY262" fmla="*/ 3582690 h 3753698"/>
                  <a:gd name="connsiteX263" fmla="*/ 853397 w 2093401"/>
                  <a:gd name="connsiteY263" fmla="*/ 3552672 h 3753698"/>
                  <a:gd name="connsiteX264" fmla="*/ 858710 w 2093401"/>
                  <a:gd name="connsiteY264" fmla="*/ 3539124 h 3753698"/>
                  <a:gd name="connsiteX265" fmla="*/ 860702 w 2093401"/>
                  <a:gd name="connsiteY265" fmla="*/ 3543840 h 3753698"/>
                  <a:gd name="connsiteX266" fmla="*/ 912370 w 2093401"/>
                  <a:gd name="connsiteY266" fmla="*/ 3588866 h 3753698"/>
                  <a:gd name="connsiteX267" fmla="*/ 918015 w 2093401"/>
                  <a:gd name="connsiteY267" fmla="*/ 3591788 h 3753698"/>
                  <a:gd name="connsiteX268" fmla="*/ 932161 w 2093401"/>
                  <a:gd name="connsiteY268" fmla="*/ 3617290 h 3753698"/>
                  <a:gd name="connsiteX269" fmla="*/ 959124 w 2093401"/>
                  <a:gd name="connsiteY269" fmla="*/ 3670950 h 3753698"/>
                  <a:gd name="connsiteX270" fmla="*/ 996646 w 2093401"/>
                  <a:gd name="connsiteY270" fmla="*/ 3697183 h 3753698"/>
                  <a:gd name="connsiteX271" fmla="*/ 1023676 w 2093401"/>
                  <a:gd name="connsiteY271" fmla="*/ 3733444 h 3753698"/>
                  <a:gd name="connsiteX272" fmla="*/ 1077137 w 2093401"/>
                  <a:gd name="connsiteY272" fmla="*/ 3753699 h 3753698"/>
                  <a:gd name="connsiteX273" fmla="*/ 1117980 w 2093401"/>
                  <a:gd name="connsiteY273" fmla="*/ 3738757 h 3753698"/>
                  <a:gd name="connsiteX274" fmla="*/ 1118245 w 2093401"/>
                  <a:gd name="connsiteY274" fmla="*/ 3738557 h 3753698"/>
                  <a:gd name="connsiteX275" fmla="*/ 1147333 w 2093401"/>
                  <a:gd name="connsiteY275" fmla="*/ 3727201 h 3753698"/>
                  <a:gd name="connsiteX276" fmla="*/ 1156963 w 2093401"/>
                  <a:gd name="connsiteY276" fmla="*/ 3717771 h 3753698"/>
                  <a:gd name="connsiteX277" fmla="*/ 1179543 w 2093401"/>
                  <a:gd name="connsiteY277" fmla="*/ 3707344 h 3753698"/>
                  <a:gd name="connsiteX278" fmla="*/ 1196079 w 2093401"/>
                  <a:gd name="connsiteY278" fmla="*/ 3683303 h 3753698"/>
                  <a:gd name="connsiteX279" fmla="*/ 1211088 w 2093401"/>
                  <a:gd name="connsiteY279" fmla="*/ 3661055 h 3753698"/>
                  <a:gd name="connsiteX280" fmla="*/ 1213678 w 2093401"/>
                  <a:gd name="connsiteY280" fmla="*/ 3641132 h 3753698"/>
                  <a:gd name="connsiteX281" fmla="*/ 1215139 w 2093401"/>
                  <a:gd name="connsiteY281" fmla="*/ 3605867 h 3753698"/>
                  <a:gd name="connsiteX282" fmla="*/ 1175027 w 2093401"/>
                  <a:gd name="connsiteY282" fmla="*/ 3556059 h 3753698"/>
                  <a:gd name="connsiteX283" fmla="*/ 1173101 w 2093401"/>
                  <a:gd name="connsiteY283" fmla="*/ 3554399 h 3753698"/>
                  <a:gd name="connsiteX284" fmla="*/ 1114593 w 2093401"/>
                  <a:gd name="connsiteY284" fmla="*/ 3492238 h 3753698"/>
                  <a:gd name="connsiteX285" fmla="*/ 1087763 w 2093401"/>
                  <a:gd name="connsiteY285" fmla="*/ 3457571 h 3753698"/>
                  <a:gd name="connsiteX286" fmla="*/ 1068636 w 2093401"/>
                  <a:gd name="connsiteY286" fmla="*/ 3432667 h 3753698"/>
                  <a:gd name="connsiteX287" fmla="*/ 1060799 w 2093401"/>
                  <a:gd name="connsiteY287" fmla="*/ 3408626 h 3753698"/>
                  <a:gd name="connsiteX288" fmla="*/ 1078797 w 2093401"/>
                  <a:gd name="connsiteY288" fmla="*/ 3259599 h 3753698"/>
                  <a:gd name="connsiteX289" fmla="*/ 1101111 w 2093401"/>
                  <a:gd name="connsiteY289" fmla="*/ 3146501 h 3753698"/>
                  <a:gd name="connsiteX290" fmla="*/ 1130067 w 2093401"/>
                  <a:gd name="connsiteY290" fmla="*/ 2996345 h 3753698"/>
                  <a:gd name="connsiteX291" fmla="*/ 1140825 w 2093401"/>
                  <a:gd name="connsiteY291" fmla="*/ 2680891 h 3753698"/>
                  <a:gd name="connsiteX292" fmla="*/ 1138235 w 2093401"/>
                  <a:gd name="connsiteY292" fmla="*/ 2591767 h 3753698"/>
                  <a:gd name="connsiteX293" fmla="*/ 1169116 w 2093401"/>
                  <a:gd name="connsiteY293" fmla="*/ 2412191 h 3753698"/>
                  <a:gd name="connsiteX294" fmla="*/ 1192294 w 2093401"/>
                  <a:gd name="connsiteY294" fmla="*/ 2323997 h 3753698"/>
                  <a:gd name="connsiteX295" fmla="*/ 1217464 w 2093401"/>
                  <a:gd name="connsiteY295" fmla="*/ 2226306 h 3753698"/>
                  <a:gd name="connsiteX296" fmla="*/ 1271058 w 2093401"/>
                  <a:gd name="connsiteY296" fmla="*/ 1977463 h 3753698"/>
                  <a:gd name="connsiteX297" fmla="*/ 1246419 w 2093401"/>
                  <a:gd name="connsiteY297" fmla="*/ 1626346 h 3753698"/>
                  <a:gd name="connsiteX298" fmla="*/ 1219855 w 2093401"/>
                  <a:gd name="connsiteY298" fmla="*/ 1466893 h 3753698"/>
                  <a:gd name="connsiteX299" fmla="*/ 1210690 w 2093401"/>
                  <a:gd name="connsiteY299" fmla="*/ 1404732 h 3753698"/>
                  <a:gd name="connsiteX300" fmla="*/ 1223242 w 2093401"/>
                  <a:gd name="connsiteY300" fmla="*/ 1249728 h 3753698"/>
                  <a:gd name="connsiteX301" fmla="*/ 1230016 w 2093401"/>
                  <a:gd name="connsiteY301" fmla="*/ 1210147 h 3753698"/>
                  <a:gd name="connsiteX302" fmla="*/ 1265546 w 2093401"/>
                  <a:gd name="connsiteY302" fmla="*/ 998294 h 3753698"/>
                  <a:gd name="connsiteX303" fmla="*/ 1281019 w 2093401"/>
                  <a:gd name="connsiteY303" fmla="*/ 939985 h 3753698"/>
                  <a:gd name="connsiteX304" fmla="*/ 1305857 w 2093401"/>
                  <a:gd name="connsiteY304" fmla="*/ 943904 h 3753698"/>
                  <a:gd name="connsiteX305" fmla="*/ 1454486 w 2093401"/>
                  <a:gd name="connsiteY305" fmla="*/ 958116 h 3753698"/>
                  <a:gd name="connsiteX306" fmla="*/ 1498450 w 2093401"/>
                  <a:gd name="connsiteY306" fmla="*/ 956787 h 3753698"/>
                  <a:gd name="connsiteX307" fmla="*/ 1742910 w 2093401"/>
                  <a:gd name="connsiteY307" fmla="*/ 913886 h 3753698"/>
                  <a:gd name="connsiteX308" fmla="*/ 1837878 w 2093401"/>
                  <a:gd name="connsiteY308" fmla="*/ 781927 h 3753698"/>
                  <a:gd name="connsiteX309" fmla="*/ 1922619 w 2093401"/>
                  <a:gd name="connsiteY309" fmla="*/ 531888 h 3753698"/>
                  <a:gd name="connsiteX310" fmla="*/ 1922619 w 2093401"/>
                  <a:gd name="connsiteY310" fmla="*/ 531689 h 3753698"/>
                  <a:gd name="connsiteX311" fmla="*/ 1922752 w 2093401"/>
                  <a:gd name="connsiteY311" fmla="*/ 531490 h 3753698"/>
                  <a:gd name="connsiteX312" fmla="*/ 1954829 w 2093401"/>
                  <a:gd name="connsiteY312" fmla="*/ 423372 h 3753698"/>
                  <a:gd name="connsiteX313" fmla="*/ 1972228 w 2093401"/>
                  <a:gd name="connsiteY313" fmla="*/ 397737 h 3753698"/>
                  <a:gd name="connsiteX314" fmla="*/ 1994476 w 2093401"/>
                  <a:gd name="connsiteY314" fmla="*/ 372102 h 3753698"/>
                  <a:gd name="connsiteX315" fmla="*/ 2050461 w 2093401"/>
                  <a:gd name="connsiteY315" fmla="*/ 274743 h 3753698"/>
                  <a:gd name="connsiteX316" fmla="*/ 2062614 w 2093401"/>
                  <a:gd name="connsiteY316" fmla="*/ 242401 h 3753698"/>
                  <a:gd name="connsiteX317" fmla="*/ 2077424 w 2093401"/>
                  <a:gd name="connsiteY317" fmla="*/ 202953 h 3753698"/>
                  <a:gd name="connsiteX318" fmla="*/ 2079815 w 2093401"/>
                  <a:gd name="connsiteY318" fmla="*/ 196577 h 3753698"/>
                  <a:gd name="connsiteX319" fmla="*/ 2088647 w 2093401"/>
                  <a:gd name="connsiteY319" fmla="*/ 122197 h 3753698"/>
                  <a:gd name="connsiteX320" fmla="*/ 2082803 w 2093401"/>
                  <a:gd name="connsiteY320" fmla="*/ 113430 h 3753698"/>
                  <a:gd name="connsiteX321" fmla="*/ 2084198 w 2093401"/>
                  <a:gd name="connsiteY321" fmla="*/ 106524 h 3753698"/>
                  <a:gd name="connsiteX322" fmla="*/ 2072974 w 2093401"/>
                  <a:gd name="connsiteY322" fmla="*/ 69599 h 3753698"/>
                  <a:gd name="connsiteX323" fmla="*/ 2062016 w 2093401"/>
                  <a:gd name="connsiteY323" fmla="*/ 60567 h 3753698"/>
                  <a:gd name="connsiteX324" fmla="*/ 2043687 w 2093401"/>
                  <a:gd name="connsiteY324" fmla="*/ 33471 h 3753698"/>
                  <a:gd name="connsiteX325" fmla="*/ 2015528 w 2093401"/>
                  <a:gd name="connsiteY325" fmla="*/ 23642 h 3753698"/>
                  <a:gd name="connsiteX326" fmla="*/ 2003043 w 2093401"/>
                  <a:gd name="connsiteY326" fmla="*/ 25369 h 3753698"/>
                  <a:gd name="connsiteX327" fmla="*/ 1980530 w 2093401"/>
                  <a:gd name="connsiteY327" fmla="*/ 19326 h 3753698"/>
                  <a:gd name="connsiteX328" fmla="*/ 1932780 w 2093401"/>
                  <a:gd name="connsiteY328" fmla="*/ 47351 h 3753698"/>
                  <a:gd name="connsiteX329" fmla="*/ 1884167 w 2093401"/>
                  <a:gd name="connsiteY329" fmla="*/ 120802 h 3753698"/>
                  <a:gd name="connsiteX330" fmla="*/ 1853551 w 2093401"/>
                  <a:gd name="connsiteY330" fmla="*/ 98621 h 3753698"/>
                  <a:gd name="connsiteX331" fmla="*/ 1841332 w 2093401"/>
                  <a:gd name="connsiteY331" fmla="*/ 96828 h 3753698"/>
                  <a:gd name="connsiteX332" fmla="*/ 1795973 w 2093401"/>
                  <a:gd name="connsiteY332" fmla="*/ 141655 h 3753698"/>
                  <a:gd name="connsiteX333" fmla="*/ 1794578 w 2093401"/>
                  <a:gd name="connsiteY333" fmla="*/ 146503 h 3753698"/>
                  <a:gd name="connsiteX334" fmla="*/ 1788003 w 2093401"/>
                  <a:gd name="connsiteY334" fmla="*/ 163239 h 3753698"/>
                  <a:gd name="connsiteX335" fmla="*/ 1774455 w 2093401"/>
                  <a:gd name="connsiteY335" fmla="*/ 199699 h 3753698"/>
                  <a:gd name="connsiteX336" fmla="*/ 1767017 w 2093401"/>
                  <a:gd name="connsiteY336" fmla="*/ 283045 h 3753698"/>
                  <a:gd name="connsiteX337" fmla="*/ 1781362 w 2093401"/>
                  <a:gd name="connsiteY337" fmla="*/ 341022 h 3753698"/>
                  <a:gd name="connsiteX338" fmla="*/ 1786675 w 2093401"/>
                  <a:gd name="connsiteY338" fmla="*/ 359551 h 3753698"/>
                  <a:gd name="connsiteX339" fmla="*/ 1707712 w 2093401"/>
                  <a:gd name="connsiteY339" fmla="*/ 533681 h 3753698"/>
                  <a:gd name="connsiteX340" fmla="*/ 1707247 w 2093401"/>
                  <a:gd name="connsiteY340" fmla="*/ 534345 h 3753698"/>
                  <a:gd name="connsiteX341" fmla="*/ 1706849 w 2093401"/>
                  <a:gd name="connsiteY341" fmla="*/ 535076 h 3753698"/>
                  <a:gd name="connsiteX342" fmla="*/ 1608958 w 2093401"/>
                  <a:gd name="connsiteY342" fmla="*/ 701834 h 3753698"/>
                  <a:gd name="connsiteX343" fmla="*/ 1576350 w 2093401"/>
                  <a:gd name="connsiteY343" fmla="*/ 702565 h 3753698"/>
                  <a:gd name="connsiteX344" fmla="*/ 1488156 w 2093401"/>
                  <a:gd name="connsiteY344" fmla="*/ 694928 h 3753698"/>
                  <a:gd name="connsiteX345" fmla="*/ 1388008 w 2093401"/>
                  <a:gd name="connsiteY345" fmla="*/ 662519 h 3753698"/>
                  <a:gd name="connsiteX346" fmla="*/ 1374460 w 2093401"/>
                  <a:gd name="connsiteY346" fmla="*/ 656874 h 3753698"/>
                  <a:gd name="connsiteX347" fmla="*/ 1342981 w 2093401"/>
                  <a:gd name="connsiteY347" fmla="*/ 640537 h 3753698"/>
                  <a:gd name="connsiteX348" fmla="*/ 1248611 w 2093401"/>
                  <a:gd name="connsiteY348" fmla="*/ 595909 h 3753698"/>
                  <a:gd name="connsiteX349" fmla="*/ 1154639 w 2093401"/>
                  <a:gd name="connsiteY349" fmla="*/ 571934 h 3753698"/>
                  <a:gd name="connsiteX350" fmla="*/ 1055088 w 2093401"/>
                  <a:gd name="connsiteY350" fmla="*/ 545702 h 3753698"/>
                  <a:gd name="connsiteX351" fmla="*/ 999635 w 2093401"/>
                  <a:gd name="connsiteY351" fmla="*/ 482478 h 3753698"/>
                  <a:gd name="connsiteX352" fmla="*/ 996447 w 2093401"/>
                  <a:gd name="connsiteY352" fmla="*/ 460828 h 3753698"/>
                  <a:gd name="connsiteX353" fmla="*/ 1006674 w 2093401"/>
                  <a:gd name="connsiteY353" fmla="*/ 445155 h 3753698"/>
                  <a:gd name="connsiteX354" fmla="*/ 1025402 w 2093401"/>
                  <a:gd name="connsiteY354" fmla="*/ 403714 h 3753698"/>
                  <a:gd name="connsiteX355" fmla="*/ 1036759 w 2093401"/>
                  <a:gd name="connsiteY355" fmla="*/ 398136 h 3753698"/>
                  <a:gd name="connsiteX356" fmla="*/ 1077734 w 2093401"/>
                  <a:gd name="connsiteY356" fmla="*/ 318841 h 3753698"/>
                  <a:gd name="connsiteX357" fmla="*/ 1077336 w 2093401"/>
                  <a:gd name="connsiteY357" fmla="*/ 223474 h 3753698"/>
                  <a:gd name="connsiteX358" fmla="*/ 1062061 w 2093401"/>
                  <a:gd name="connsiteY358" fmla="*/ 206672 h 3753698"/>
                  <a:gd name="connsiteX359" fmla="*/ 1011854 w 2093401"/>
                  <a:gd name="connsiteY359" fmla="*/ 57844 h 3753698"/>
                  <a:gd name="connsiteX360" fmla="*/ 846889 w 2093401"/>
                  <a:gd name="connsiteY360" fmla="*/ 0 h 3753698"/>
                  <a:gd name="connsiteX361" fmla="*/ 846889 w 2093401"/>
                  <a:gd name="connsiteY361" fmla="*/ 0 h 3753698"/>
                  <a:gd name="connsiteX362" fmla="*/ 862761 w 2093401"/>
                  <a:gd name="connsiteY362" fmla="*/ 3390097 h 3753698"/>
                  <a:gd name="connsiteX363" fmla="*/ 861831 w 2093401"/>
                  <a:gd name="connsiteY363" fmla="*/ 3380401 h 3753698"/>
                  <a:gd name="connsiteX364" fmla="*/ 857182 w 2093401"/>
                  <a:gd name="connsiteY364" fmla="*/ 3358021 h 3753698"/>
                  <a:gd name="connsiteX365" fmla="*/ 853065 w 2093401"/>
                  <a:gd name="connsiteY365" fmla="*/ 3332386 h 3753698"/>
                  <a:gd name="connsiteX366" fmla="*/ 853065 w 2093401"/>
                  <a:gd name="connsiteY366" fmla="*/ 3330394 h 3753698"/>
                  <a:gd name="connsiteX367" fmla="*/ 859308 w 2093401"/>
                  <a:gd name="connsiteY367" fmla="*/ 3098950 h 3753698"/>
                  <a:gd name="connsiteX368" fmla="*/ 863890 w 2093401"/>
                  <a:gd name="connsiteY368" fmla="*/ 3060033 h 3753698"/>
                  <a:gd name="connsiteX369" fmla="*/ 872856 w 2093401"/>
                  <a:gd name="connsiteY369" fmla="*/ 3184222 h 3753698"/>
                  <a:gd name="connsiteX370" fmla="*/ 870332 w 2093401"/>
                  <a:gd name="connsiteY370" fmla="*/ 3329331 h 3753698"/>
                  <a:gd name="connsiteX371" fmla="*/ 868672 w 2093401"/>
                  <a:gd name="connsiteY371" fmla="*/ 3348125 h 3753698"/>
                  <a:gd name="connsiteX372" fmla="*/ 867011 w 2093401"/>
                  <a:gd name="connsiteY372" fmla="*/ 3358352 h 3753698"/>
                  <a:gd name="connsiteX373" fmla="*/ 862695 w 2093401"/>
                  <a:gd name="connsiteY373" fmla="*/ 3390164 h 3753698"/>
                  <a:gd name="connsiteX374" fmla="*/ 862695 w 2093401"/>
                  <a:gd name="connsiteY374" fmla="*/ 3390164 h 3753698"/>
                  <a:gd name="connsiteX375" fmla="*/ 857913 w 2093401"/>
                  <a:gd name="connsiteY375" fmla="*/ 3470986 h 3753698"/>
                  <a:gd name="connsiteX376" fmla="*/ 856452 w 2093401"/>
                  <a:gd name="connsiteY376" fmla="*/ 3442296 h 3753698"/>
                  <a:gd name="connsiteX377" fmla="*/ 859374 w 2093401"/>
                  <a:gd name="connsiteY377" fmla="*/ 3423901 h 3753698"/>
                  <a:gd name="connsiteX378" fmla="*/ 862628 w 2093401"/>
                  <a:gd name="connsiteY378" fmla="*/ 3400457 h 3753698"/>
                  <a:gd name="connsiteX379" fmla="*/ 866281 w 2093401"/>
                  <a:gd name="connsiteY379" fmla="*/ 3421178 h 3753698"/>
                  <a:gd name="connsiteX380" fmla="*/ 859175 w 2093401"/>
                  <a:gd name="connsiteY380" fmla="*/ 3465142 h 3753698"/>
                  <a:gd name="connsiteX381" fmla="*/ 858444 w 2093401"/>
                  <a:gd name="connsiteY381" fmla="*/ 3467666 h 3753698"/>
                  <a:gd name="connsiteX382" fmla="*/ 858112 w 2093401"/>
                  <a:gd name="connsiteY382" fmla="*/ 3470256 h 3753698"/>
                  <a:gd name="connsiteX383" fmla="*/ 857979 w 2093401"/>
                  <a:gd name="connsiteY383" fmla="*/ 3470986 h 3753698"/>
                  <a:gd name="connsiteX384" fmla="*/ 857979 w 2093401"/>
                  <a:gd name="connsiteY384" fmla="*/ 3470986 h 37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2093401" h="3753698">
                    <a:moveTo>
                      <a:pt x="846623" y="33272"/>
                    </a:moveTo>
                    <a:cubicBezTo>
                      <a:pt x="906061" y="33272"/>
                      <a:pt x="948498" y="41773"/>
                      <a:pt x="988079" y="81354"/>
                    </a:cubicBezTo>
                    <a:cubicBezTo>
                      <a:pt x="1027660" y="120935"/>
                      <a:pt x="1030184" y="236026"/>
                      <a:pt x="1030184" y="236026"/>
                    </a:cubicBezTo>
                    <a:cubicBezTo>
                      <a:pt x="1030184" y="236026"/>
                      <a:pt x="1033305" y="232373"/>
                      <a:pt x="1037755" y="232373"/>
                    </a:cubicBezTo>
                    <a:cubicBezTo>
                      <a:pt x="1040943" y="232373"/>
                      <a:pt x="1044728" y="234233"/>
                      <a:pt x="1048580" y="240608"/>
                    </a:cubicBezTo>
                    <a:cubicBezTo>
                      <a:pt x="1057811" y="255949"/>
                      <a:pt x="1049842" y="294733"/>
                      <a:pt x="1045525" y="309809"/>
                    </a:cubicBezTo>
                    <a:cubicBezTo>
                      <a:pt x="1039349" y="331326"/>
                      <a:pt x="1027063" y="365129"/>
                      <a:pt x="1019359" y="369778"/>
                    </a:cubicBezTo>
                    <a:cubicBezTo>
                      <a:pt x="1011655" y="374360"/>
                      <a:pt x="999369" y="377482"/>
                      <a:pt x="999369" y="377482"/>
                    </a:cubicBezTo>
                    <a:cubicBezTo>
                      <a:pt x="999369" y="377482"/>
                      <a:pt x="987083" y="412813"/>
                      <a:pt x="977852" y="428220"/>
                    </a:cubicBezTo>
                    <a:cubicBezTo>
                      <a:pt x="968621" y="443561"/>
                      <a:pt x="962511" y="449937"/>
                      <a:pt x="962511" y="449937"/>
                    </a:cubicBezTo>
                    <a:cubicBezTo>
                      <a:pt x="962511" y="449937"/>
                      <a:pt x="962378" y="479091"/>
                      <a:pt x="968222" y="494498"/>
                    </a:cubicBezTo>
                    <a:cubicBezTo>
                      <a:pt x="977321" y="518274"/>
                      <a:pt x="999900" y="559714"/>
                      <a:pt x="1042337" y="576716"/>
                    </a:cubicBezTo>
                    <a:cubicBezTo>
                      <a:pt x="1084774" y="593717"/>
                      <a:pt x="1188243" y="611117"/>
                      <a:pt x="1237653" y="627587"/>
                    </a:cubicBezTo>
                    <a:cubicBezTo>
                      <a:pt x="1285137" y="643393"/>
                      <a:pt x="1339461" y="678989"/>
                      <a:pt x="1361709" y="687888"/>
                    </a:cubicBezTo>
                    <a:cubicBezTo>
                      <a:pt x="1385152" y="697252"/>
                      <a:pt x="1418424" y="713855"/>
                      <a:pt x="1480585" y="727536"/>
                    </a:cubicBezTo>
                    <a:cubicBezTo>
                      <a:pt x="1511135" y="734243"/>
                      <a:pt x="1547130" y="735970"/>
                      <a:pt x="1575886" y="735970"/>
                    </a:cubicBezTo>
                    <a:cubicBezTo>
                      <a:pt x="1604642" y="735970"/>
                      <a:pt x="1628151" y="734110"/>
                      <a:pt x="1628151" y="734110"/>
                    </a:cubicBezTo>
                    <a:lnTo>
                      <a:pt x="1735007" y="552077"/>
                    </a:lnTo>
                    <a:cubicBezTo>
                      <a:pt x="1772596" y="494764"/>
                      <a:pt x="1820611" y="362406"/>
                      <a:pt x="1820611" y="362406"/>
                    </a:cubicBezTo>
                    <a:cubicBezTo>
                      <a:pt x="1820478" y="353574"/>
                      <a:pt x="1801950" y="301507"/>
                      <a:pt x="1799559" y="279592"/>
                    </a:cubicBezTo>
                    <a:cubicBezTo>
                      <a:pt x="1798496" y="270161"/>
                      <a:pt x="1803411" y="218759"/>
                      <a:pt x="1806134" y="208266"/>
                    </a:cubicBezTo>
                    <a:cubicBezTo>
                      <a:pt x="1808856" y="197773"/>
                      <a:pt x="1821807" y="168220"/>
                      <a:pt x="1825459" y="157727"/>
                    </a:cubicBezTo>
                    <a:cubicBezTo>
                      <a:pt x="1828846" y="148097"/>
                      <a:pt x="1830971" y="130233"/>
                      <a:pt x="1840867" y="130233"/>
                    </a:cubicBezTo>
                    <a:cubicBezTo>
                      <a:pt x="1841730" y="130233"/>
                      <a:pt x="1842660" y="130365"/>
                      <a:pt x="1843656" y="130697"/>
                    </a:cubicBezTo>
                    <a:cubicBezTo>
                      <a:pt x="1856008" y="134350"/>
                      <a:pt x="1864642" y="149226"/>
                      <a:pt x="1862517" y="166427"/>
                    </a:cubicBezTo>
                    <a:cubicBezTo>
                      <a:pt x="1859927" y="187346"/>
                      <a:pt x="1851227" y="199765"/>
                      <a:pt x="1851293" y="206406"/>
                    </a:cubicBezTo>
                    <a:cubicBezTo>
                      <a:pt x="1851360" y="213047"/>
                      <a:pt x="1857005" y="227724"/>
                      <a:pt x="1857005" y="227724"/>
                    </a:cubicBezTo>
                    <a:lnTo>
                      <a:pt x="1878522" y="192194"/>
                    </a:lnTo>
                    <a:cubicBezTo>
                      <a:pt x="1895789" y="162044"/>
                      <a:pt x="1901301" y="155070"/>
                      <a:pt x="1909802" y="141788"/>
                    </a:cubicBezTo>
                    <a:cubicBezTo>
                      <a:pt x="1909802" y="141788"/>
                      <a:pt x="1944335" y="86800"/>
                      <a:pt x="1958813" y="67474"/>
                    </a:cubicBezTo>
                    <a:cubicBezTo>
                      <a:pt x="1966650" y="57047"/>
                      <a:pt x="1974021" y="52731"/>
                      <a:pt x="1979998" y="52731"/>
                    </a:cubicBezTo>
                    <a:cubicBezTo>
                      <a:pt x="1986241" y="52731"/>
                      <a:pt x="1990823" y="57579"/>
                      <a:pt x="1992284" y="65017"/>
                    </a:cubicBezTo>
                    <a:cubicBezTo>
                      <a:pt x="1993413" y="70794"/>
                      <a:pt x="1991023" y="77369"/>
                      <a:pt x="1989296" y="81088"/>
                    </a:cubicBezTo>
                    <a:cubicBezTo>
                      <a:pt x="1988300" y="82948"/>
                      <a:pt x="1987702" y="84143"/>
                      <a:pt x="1987702" y="84143"/>
                    </a:cubicBezTo>
                    <a:cubicBezTo>
                      <a:pt x="1987702" y="84143"/>
                      <a:pt x="1988433" y="82948"/>
                      <a:pt x="1989296" y="81088"/>
                    </a:cubicBezTo>
                    <a:cubicBezTo>
                      <a:pt x="1993148" y="73982"/>
                      <a:pt x="2003508" y="57047"/>
                      <a:pt x="2014997" y="57047"/>
                    </a:cubicBezTo>
                    <a:cubicBezTo>
                      <a:pt x="2017587" y="57047"/>
                      <a:pt x="2020244" y="57911"/>
                      <a:pt x="2022900" y="59969"/>
                    </a:cubicBezTo>
                    <a:cubicBezTo>
                      <a:pt x="2036382" y="70396"/>
                      <a:pt x="2026619" y="87597"/>
                      <a:pt x="2023963" y="91714"/>
                    </a:cubicBezTo>
                    <a:cubicBezTo>
                      <a:pt x="2023763" y="91980"/>
                      <a:pt x="2023498" y="92312"/>
                      <a:pt x="2023365" y="92644"/>
                    </a:cubicBezTo>
                    <a:cubicBezTo>
                      <a:pt x="2023365" y="92644"/>
                      <a:pt x="2023631" y="92312"/>
                      <a:pt x="2023963" y="91714"/>
                    </a:cubicBezTo>
                    <a:cubicBezTo>
                      <a:pt x="2026353" y="88526"/>
                      <a:pt x="2030869" y="86866"/>
                      <a:pt x="2035452" y="86866"/>
                    </a:cubicBezTo>
                    <a:cubicBezTo>
                      <a:pt x="2043488" y="86866"/>
                      <a:pt x="2051988" y="91913"/>
                      <a:pt x="2050726" y="102871"/>
                    </a:cubicBezTo>
                    <a:cubicBezTo>
                      <a:pt x="2049797" y="110575"/>
                      <a:pt x="2035452" y="140858"/>
                      <a:pt x="2035452" y="140858"/>
                    </a:cubicBezTo>
                    <a:cubicBezTo>
                      <a:pt x="2039702" y="134151"/>
                      <a:pt x="2043155" y="132092"/>
                      <a:pt x="2047207" y="132092"/>
                    </a:cubicBezTo>
                    <a:cubicBezTo>
                      <a:pt x="2049199" y="132092"/>
                      <a:pt x="2051391" y="132623"/>
                      <a:pt x="2053848" y="133354"/>
                    </a:cubicBezTo>
                    <a:cubicBezTo>
                      <a:pt x="2069056" y="137737"/>
                      <a:pt x="2050594" y="178248"/>
                      <a:pt x="2045679" y="192128"/>
                    </a:cubicBezTo>
                    <a:cubicBezTo>
                      <a:pt x="2038640" y="211985"/>
                      <a:pt x="2024826" y="246718"/>
                      <a:pt x="2018716" y="263918"/>
                    </a:cubicBezTo>
                    <a:cubicBezTo>
                      <a:pt x="2010282" y="287694"/>
                      <a:pt x="1996336" y="316981"/>
                      <a:pt x="1968244" y="351449"/>
                    </a:cubicBezTo>
                    <a:cubicBezTo>
                      <a:pt x="1941281" y="384521"/>
                      <a:pt x="1934573" y="384654"/>
                      <a:pt x="1923482" y="411352"/>
                    </a:cubicBezTo>
                    <a:cubicBezTo>
                      <a:pt x="1923549" y="411152"/>
                      <a:pt x="1923615" y="411019"/>
                      <a:pt x="1923615" y="411019"/>
                    </a:cubicBezTo>
                    <a:cubicBezTo>
                      <a:pt x="1923615" y="411019"/>
                      <a:pt x="1923350" y="411617"/>
                      <a:pt x="1923350" y="411617"/>
                    </a:cubicBezTo>
                    <a:cubicBezTo>
                      <a:pt x="1923350" y="411617"/>
                      <a:pt x="1923350" y="411551"/>
                      <a:pt x="1923482" y="411352"/>
                    </a:cubicBezTo>
                    <a:cubicBezTo>
                      <a:pt x="1915646" y="431607"/>
                      <a:pt x="1899574" y="483076"/>
                      <a:pt x="1889878" y="524184"/>
                    </a:cubicBezTo>
                    <a:cubicBezTo>
                      <a:pt x="1889878" y="524184"/>
                      <a:pt x="1850496" y="681778"/>
                      <a:pt x="1807661" y="767383"/>
                    </a:cubicBezTo>
                    <a:cubicBezTo>
                      <a:pt x="1764826" y="853053"/>
                      <a:pt x="1751676" y="876098"/>
                      <a:pt x="1731886" y="882673"/>
                    </a:cubicBezTo>
                    <a:cubicBezTo>
                      <a:pt x="1712095" y="889247"/>
                      <a:pt x="1598731" y="917870"/>
                      <a:pt x="1495926" y="923914"/>
                    </a:cubicBezTo>
                    <a:cubicBezTo>
                      <a:pt x="1481250" y="924777"/>
                      <a:pt x="1467237" y="925176"/>
                      <a:pt x="1453888" y="925176"/>
                    </a:cubicBezTo>
                    <a:cubicBezTo>
                      <a:pt x="1360315" y="925176"/>
                      <a:pt x="1298419" y="906713"/>
                      <a:pt x="1275374" y="906713"/>
                    </a:cubicBezTo>
                    <a:cubicBezTo>
                      <a:pt x="1249009" y="906713"/>
                      <a:pt x="1239313" y="953068"/>
                      <a:pt x="1232274" y="992849"/>
                    </a:cubicBezTo>
                    <a:cubicBezTo>
                      <a:pt x="1221249" y="1055209"/>
                      <a:pt x="1200396" y="1173421"/>
                      <a:pt x="1196478" y="1206560"/>
                    </a:cubicBezTo>
                    <a:cubicBezTo>
                      <a:pt x="1191895" y="1244813"/>
                      <a:pt x="1165995" y="1336527"/>
                      <a:pt x="1177285" y="1410045"/>
                    </a:cubicBezTo>
                    <a:cubicBezTo>
                      <a:pt x="1188575" y="1483562"/>
                      <a:pt x="1200330" y="1576405"/>
                      <a:pt x="1213545" y="1634050"/>
                    </a:cubicBezTo>
                    <a:cubicBezTo>
                      <a:pt x="1232008" y="1714540"/>
                      <a:pt x="1244028" y="1886346"/>
                      <a:pt x="1237454" y="1975271"/>
                    </a:cubicBezTo>
                    <a:cubicBezTo>
                      <a:pt x="1231742" y="2052308"/>
                      <a:pt x="1193556" y="2180416"/>
                      <a:pt x="1159620" y="2316227"/>
                    </a:cubicBezTo>
                    <a:cubicBezTo>
                      <a:pt x="1125683" y="2452038"/>
                      <a:pt x="1104565" y="2498725"/>
                      <a:pt x="1104565" y="2592099"/>
                    </a:cubicBezTo>
                    <a:cubicBezTo>
                      <a:pt x="1104565" y="2685473"/>
                      <a:pt x="1122761" y="2881519"/>
                      <a:pt x="1097259" y="2989039"/>
                    </a:cubicBezTo>
                    <a:cubicBezTo>
                      <a:pt x="1071824" y="3096559"/>
                      <a:pt x="1063257" y="3188938"/>
                      <a:pt x="1046255" y="3251231"/>
                    </a:cubicBezTo>
                    <a:cubicBezTo>
                      <a:pt x="1029254" y="3313459"/>
                      <a:pt x="1025269" y="3370705"/>
                      <a:pt x="1027129" y="3410552"/>
                    </a:cubicBezTo>
                    <a:cubicBezTo>
                      <a:pt x="1028125" y="3431139"/>
                      <a:pt x="1034700" y="3443093"/>
                      <a:pt x="1040943" y="3452059"/>
                    </a:cubicBezTo>
                    <a:cubicBezTo>
                      <a:pt x="1051834" y="3467666"/>
                      <a:pt x="1068437" y="3486659"/>
                      <a:pt x="1087430" y="3512294"/>
                    </a:cubicBezTo>
                    <a:cubicBezTo>
                      <a:pt x="1106690" y="3538394"/>
                      <a:pt x="1137239" y="3568013"/>
                      <a:pt x="1150920" y="3579834"/>
                    </a:cubicBezTo>
                    <a:cubicBezTo>
                      <a:pt x="1161612" y="3589066"/>
                      <a:pt x="1178746" y="3603277"/>
                      <a:pt x="1183262" y="3616693"/>
                    </a:cubicBezTo>
                    <a:cubicBezTo>
                      <a:pt x="1187711" y="3630108"/>
                      <a:pt x="1177351" y="3630772"/>
                      <a:pt x="1177351" y="3630772"/>
                    </a:cubicBezTo>
                    <a:cubicBezTo>
                      <a:pt x="1177351" y="3630772"/>
                      <a:pt x="1182133" y="3641862"/>
                      <a:pt x="1179144" y="3650828"/>
                    </a:cubicBezTo>
                    <a:cubicBezTo>
                      <a:pt x="1176156" y="3659793"/>
                      <a:pt x="1165265" y="3663977"/>
                      <a:pt x="1165265" y="3663977"/>
                    </a:cubicBezTo>
                    <a:cubicBezTo>
                      <a:pt x="1165265" y="3663977"/>
                      <a:pt x="1166659" y="3674935"/>
                      <a:pt x="1158225" y="3681776"/>
                    </a:cubicBezTo>
                    <a:cubicBezTo>
                      <a:pt x="1154107" y="3685096"/>
                      <a:pt x="1148728" y="3685959"/>
                      <a:pt x="1144345" y="3685959"/>
                    </a:cubicBezTo>
                    <a:cubicBezTo>
                      <a:pt x="1139962" y="3685959"/>
                      <a:pt x="1136508" y="3685096"/>
                      <a:pt x="1136508" y="3685096"/>
                    </a:cubicBezTo>
                    <a:cubicBezTo>
                      <a:pt x="1135247" y="3691937"/>
                      <a:pt x="1130465" y="3698179"/>
                      <a:pt x="1126480" y="3701234"/>
                    </a:cubicBezTo>
                    <a:cubicBezTo>
                      <a:pt x="1122230" y="3704555"/>
                      <a:pt x="1118511" y="3705684"/>
                      <a:pt x="1115390" y="3705684"/>
                    </a:cubicBezTo>
                    <a:cubicBezTo>
                      <a:pt x="1108682" y="3705684"/>
                      <a:pt x="1104897" y="3700437"/>
                      <a:pt x="1104897" y="3700437"/>
                    </a:cubicBezTo>
                    <a:cubicBezTo>
                      <a:pt x="1103436" y="3704090"/>
                      <a:pt x="1098388" y="3711594"/>
                      <a:pt x="1095333" y="3714317"/>
                    </a:cubicBezTo>
                    <a:cubicBezTo>
                      <a:pt x="1090286" y="3718833"/>
                      <a:pt x="1083711" y="3720825"/>
                      <a:pt x="1076605" y="3720825"/>
                    </a:cubicBezTo>
                    <a:cubicBezTo>
                      <a:pt x="1065648" y="3720825"/>
                      <a:pt x="1053627" y="3716044"/>
                      <a:pt x="1044595" y="3708407"/>
                    </a:cubicBezTo>
                    <a:cubicBezTo>
                      <a:pt x="1034434" y="3699773"/>
                      <a:pt x="1018894" y="3669955"/>
                      <a:pt x="1018894" y="3669955"/>
                    </a:cubicBezTo>
                    <a:cubicBezTo>
                      <a:pt x="1018894" y="3669955"/>
                      <a:pt x="996912" y="3665372"/>
                      <a:pt x="984094" y="3650031"/>
                    </a:cubicBezTo>
                    <a:cubicBezTo>
                      <a:pt x="957397" y="3618087"/>
                      <a:pt x="966960" y="3582557"/>
                      <a:pt x="934220" y="3563431"/>
                    </a:cubicBezTo>
                    <a:cubicBezTo>
                      <a:pt x="924324" y="3557653"/>
                      <a:pt x="898025" y="3547492"/>
                      <a:pt x="890521" y="3530690"/>
                    </a:cubicBezTo>
                    <a:cubicBezTo>
                      <a:pt x="878168" y="3502864"/>
                      <a:pt x="888329" y="3490312"/>
                      <a:pt x="890521" y="3474705"/>
                    </a:cubicBezTo>
                    <a:cubicBezTo>
                      <a:pt x="890521" y="3474705"/>
                      <a:pt x="904202" y="3429612"/>
                      <a:pt x="897361" y="3410552"/>
                    </a:cubicBezTo>
                    <a:cubicBezTo>
                      <a:pt x="891583" y="3394348"/>
                      <a:pt x="900549" y="3362470"/>
                      <a:pt x="901479" y="3350450"/>
                    </a:cubicBezTo>
                    <a:cubicBezTo>
                      <a:pt x="904202" y="3314920"/>
                      <a:pt x="909913" y="3284171"/>
                      <a:pt x="905729" y="3182628"/>
                    </a:cubicBezTo>
                    <a:cubicBezTo>
                      <a:pt x="901877" y="3090583"/>
                      <a:pt x="894306" y="3042434"/>
                      <a:pt x="887400" y="2959885"/>
                    </a:cubicBezTo>
                    <a:cubicBezTo>
                      <a:pt x="878965" y="2858408"/>
                      <a:pt x="896166" y="2780707"/>
                      <a:pt x="893310" y="2746904"/>
                    </a:cubicBezTo>
                    <a:cubicBezTo>
                      <a:pt x="886935" y="2670199"/>
                      <a:pt x="862827" y="2594623"/>
                      <a:pt x="882419" y="2479266"/>
                    </a:cubicBezTo>
                    <a:cubicBezTo>
                      <a:pt x="895701" y="2400967"/>
                      <a:pt x="883216" y="2205918"/>
                      <a:pt x="877571" y="2135123"/>
                    </a:cubicBezTo>
                    <a:cubicBezTo>
                      <a:pt x="874250" y="2093882"/>
                      <a:pt x="874250" y="1995859"/>
                      <a:pt x="874250" y="1995859"/>
                    </a:cubicBezTo>
                    <a:lnTo>
                      <a:pt x="852202" y="1995527"/>
                    </a:lnTo>
                    <a:cubicBezTo>
                      <a:pt x="852202" y="1995527"/>
                      <a:pt x="853397" y="2154781"/>
                      <a:pt x="846357" y="2268676"/>
                    </a:cubicBezTo>
                    <a:cubicBezTo>
                      <a:pt x="838720" y="2391869"/>
                      <a:pt x="846158" y="2435833"/>
                      <a:pt x="849678" y="2530204"/>
                    </a:cubicBezTo>
                    <a:cubicBezTo>
                      <a:pt x="851338" y="2575563"/>
                      <a:pt x="830485" y="2676641"/>
                      <a:pt x="831481" y="2712304"/>
                    </a:cubicBezTo>
                    <a:cubicBezTo>
                      <a:pt x="833341" y="2778316"/>
                      <a:pt x="853331" y="2879793"/>
                      <a:pt x="826168" y="3094567"/>
                    </a:cubicBezTo>
                    <a:cubicBezTo>
                      <a:pt x="816804" y="3168748"/>
                      <a:pt x="815144" y="3257275"/>
                      <a:pt x="819660" y="3332253"/>
                    </a:cubicBezTo>
                    <a:cubicBezTo>
                      <a:pt x="819660" y="3352708"/>
                      <a:pt x="826102" y="3366920"/>
                      <a:pt x="828758" y="3385050"/>
                    </a:cubicBezTo>
                    <a:cubicBezTo>
                      <a:pt x="831083" y="3401055"/>
                      <a:pt x="826567" y="3413474"/>
                      <a:pt x="823313" y="3437847"/>
                    </a:cubicBezTo>
                    <a:cubicBezTo>
                      <a:pt x="821785" y="3449403"/>
                      <a:pt x="822715" y="3467201"/>
                      <a:pt x="827364" y="3490246"/>
                    </a:cubicBezTo>
                    <a:cubicBezTo>
                      <a:pt x="831548" y="3511231"/>
                      <a:pt x="830485" y="3522322"/>
                      <a:pt x="822781" y="3539257"/>
                    </a:cubicBezTo>
                    <a:cubicBezTo>
                      <a:pt x="816140" y="3553867"/>
                      <a:pt x="790306" y="3557254"/>
                      <a:pt x="765070" y="3591722"/>
                    </a:cubicBezTo>
                    <a:cubicBezTo>
                      <a:pt x="748135" y="3614833"/>
                      <a:pt x="755175" y="3626056"/>
                      <a:pt x="745877" y="3646976"/>
                    </a:cubicBezTo>
                    <a:cubicBezTo>
                      <a:pt x="739701" y="3660856"/>
                      <a:pt x="733193" y="3670021"/>
                      <a:pt x="724094" y="3677260"/>
                    </a:cubicBezTo>
                    <a:cubicBezTo>
                      <a:pt x="710746" y="3687952"/>
                      <a:pt x="698592" y="3688151"/>
                      <a:pt x="698592" y="3688151"/>
                    </a:cubicBezTo>
                    <a:cubicBezTo>
                      <a:pt x="698592" y="3688151"/>
                      <a:pt x="677407" y="3719962"/>
                      <a:pt x="645131" y="3719962"/>
                    </a:cubicBezTo>
                    <a:cubicBezTo>
                      <a:pt x="644666" y="3719962"/>
                      <a:pt x="644135" y="3719962"/>
                      <a:pt x="643670" y="3719962"/>
                    </a:cubicBezTo>
                    <a:cubicBezTo>
                      <a:pt x="626337" y="3719431"/>
                      <a:pt x="622219" y="3697980"/>
                      <a:pt x="622219" y="3697980"/>
                    </a:cubicBezTo>
                    <a:cubicBezTo>
                      <a:pt x="622219" y="3697980"/>
                      <a:pt x="611261" y="3708208"/>
                      <a:pt x="601831" y="3708208"/>
                    </a:cubicBezTo>
                    <a:cubicBezTo>
                      <a:pt x="600901" y="3708208"/>
                      <a:pt x="599971" y="3708075"/>
                      <a:pt x="599042" y="3707875"/>
                    </a:cubicBezTo>
                    <a:cubicBezTo>
                      <a:pt x="584365" y="3704156"/>
                      <a:pt x="584830" y="3690940"/>
                      <a:pt x="584830" y="3690940"/>
                    </a:cubicBezTo>
                    <a:cubicBezTo>
                      <a:pt x="584830" y="3690940"/>
                      <a:pt x="580779" y="3695788"/>
                      <a:pt x="573805" y="3695788"/>
                    </a:cubicBezTo>
                    <a:cubicBezTo>
                      <a:pt x="570684" y="3695788"/>
                      <a:pt x="566965" y="3694792"/>
                      <a:pt x="562715" y="3692003"/>
                    </a:cubicBezTo>
                    <a:cubicBezTo>
                      <a:pt x="549100" y="3682905"/>
                      <a:pt x="553616" y="3669290"/>
                      <a:pt x="553616" y="3669290"/>
                    </a:cubicBezTo>
                    <a:cubicBezTo>
                      <a:pt x="553616" y="3669290"/>
                      <a:pt x="549100" y="3669290"/>
                      <a:pt x="544518" y="3657934"/>
                    </a:cubicBezTo>
                    <a:cubicBezTo>
                      <a:pt x="540002" y="3646578"/>
                      <a:pt x="544518" y="3637479"/>
                      <a:pt x="544518" y="3637479"/>
                    </a:cubicBezTo>
                    <a:cubicBezTo>
                      <a:pt x="544518" y="3637479"/>
                      <a:pt x="540002" y="3628381"/>
                      <a:pt x="544518" y="3610251"/>
                    </a:cubicBezTo>
                    <a:cubicBezTo>
                      <a:pt x="549034" y="3592054"/>
                      <a:pt x="572676" y="3578174"/>
                      <a:pt x="606745" y="3541847"/>
                    </a:cubicBezTo>
                    <a:cubicBezTo>
                      <a:pt x="640814" y="3505520"/>
                      <a:pt x="664855" y="3492968"/>
                      <a:pt x="685974" y="3432202"/>
                    </a:cubicBezTo>
                    <a:cubicBezTo>
                      <a:pt x="696135" y="3403048"/>
                      <a:pt x="696135" y="3406435"/>
                      <a:pt x="693014" y="3369775"/>
                    </a:cubicBezTo>
                    <a:cubicBezTo>
                      <a:pt x="693014" y="3369775"/>
                      <a:pt x="667246" y="3151615"/>
                      <a:pt x="649381" y="3065545"/>
                    </a:cubicBezTo>
                    <a:cubicBezTo>
                      <a:pt x="627665" y="2960682"/>
                      <a:pt x="605683" y="2836161"/>
                      <a:pt x="623880" y="2672258"/>
                    </a:cubicBezTo>
                    <a:cubicBezTo>
                      <a:pt x="629192" y="2624176"/>
                      <a:pt x="623747" y="2545279"/>
                      <a:pt x="612988" y="2479266"/>
                    </a:cubicBezTo>
                    <a:cubicBezTo>
                      <a:pt x="602429" y="2414515"/>
                      <a:pt x="572012" y="2341197"/>
                      <a:pt x="557335" y="2276247"/>
                    </a:cubicBezTo>
                    <a:cubicBezTo>
                      <a:pt x="532830" y="2167930"/>
                      <a:pt x="502546" y="2031986"/>
                      <a:pt x="505402" y="1907465"/>
                    </a:cubicBezTo>
                    <a:cubicBezTo>
                      <a:pt x="508257" y="1782944"/>
                      <a:pt x="525591" y="1650852"/>
                      <a:pt x="541662" y="1584706"/>
                    </a:cubicBezTo>
                    <a:cubicBezTo>
                      <a:pt x="556074" y="1525401"/>
                      <a:pt x="570020" y="1459388"/>
                      <a:pt x="576595" y="1370463"/>
                    </a:cubicBezTo>
                    <a:cubicBezTo>
                      <a:pt x="580978" y="1311158"/>
                      <a:pt x="571348" y="1240563"/>
                      <a:pt x="565703" y="1206627"/>
                    </a:cubicBezTo>
                    <a:cubicBezTo>
                      <a:pt x="560058" y="1172691"/>
                      <a:pt x="542061" y="1080977"/>
                      <a:pt x="542061" y="1080977"/>
                    </a:cubicBezTo>
                    <a:cubicBezTo>
                      <a:pt x="542061" y="1080977"/>
                      <a:pt x="526853" y="1229539"/>
                      <a:pt x="515563" y="1274831"/>
                    </a:cubicBezTo>
                    <a:cubicBezTo>
                      <a:pt x="504273" y="1320124"/>
                      <a:pt x="492916" y="1368205"/>
                      <a:pt x="467481" y="1430433"/>
                    </a:cubicBezTo>
                    <a:cubicBezTo>
                      <a:pt x="442045" y="1492660"/>
                      <a:pt x="359961" y="1642617"/>
                      <a:pt x="317524" y="1702055"/>
                    </a:cubicBezTo>
                    <a:cubicBezTo>
                      <a:pt x="275087" y="1761493"/>
                      <a:pt x="261871" y="1808247"/>
                      <a:pt x="258352" y="1818076"/>
                    </a:cubicBezTo>
                    <a:cubicBezTo>
                      <a:pt x="252308" y="1834612"/>
                      <a:pt x="253902" y="1874857"/>
                      <a:pt x="259813" y="1897238"/>
                    </a:cubicBezTo>
                    <a:cubicBezTo>
                      <a:pt x="265989" y="1920415"/>
                      <a:pt x="267782" y="1956477"/>
                      <a:pt x="265790" y="1979388"/>
                    </a:cubicBezTo>
                    <a:cubicBezTo>
                      <a:pt x="263266" y="2008676"/>
                      <a:pt x="266387" y="2063532"/>
                      <a:pt x="256691" y="2075951"/>
                    </a:cubicBezTo>
                    <a:cubicBezTo>
                      <a:pt x="254566" y="2078673"/>
                      <a:pt x="252175" y="2079935"/>
                      <a:pt x="249718" y="2079935"/>
                    </a:cubicBezTo>
                    <a:cubicBezTo>
                      <a:pt x="240952" y="2079935"/>
                      <a:pt x="230924" y="2064528"/>
                      <a:pt x="226939" y="2046597"/>
                    </a:cubicBezTo>
                    <a:cubicBezTo>
                      <a:pt x="221427" y="2021693"/>
                      <a:pt x="231057" y="2009539"/>
                      <a:pt x="224150" y="1997054"/>
                    </a:cubicBezTo>
                    <a:cubicBezTo>
                      <a:pt x="217243" y="1984569"/>
                      <a:pt x="211997" y="1980850"/>
                      <a:pt x="211997" y="1980850"/>
                    </a:cubicBezTo>
                    <a:lnTo>
                      <a:pt x="186827" y="2029595"/>
                    </a:lnTo>
                    <a:cubicBezTo>
                      <a:pt x="186827" y="2029595"/>
                      <a:pt x="177131" y="2054500"/>
                      <a:pt x="166040" y="2076681"/>
                    </a:cubicBezTo>
                    <a:cubicBezTo>
                      <a:pt x="154617" y="2099527"/>
                      <a:pt x="139343" y="2158566"/>
                      <a:pt x="122408" y="2158633"/>
                    </a:cubicBezTo>
                    <a:cubicBezTo>
                      <a:pt x="122408" y="2158633"/>
                      <a:pt x="122408" y="2158633"/>
                      <a:pt x="122408" y="2158633"/>
                    </a:cubicBezTo>
                    <a:cubicBezTo>
                      <a:pt x="108196" y="2158633"/>
                      <a:pt x="105207" y="2136252"/>
                      <a:pt x="105207" y="2136252"/>
                    </a:cubicBezTo>
                    <a:cubicBezTo>
                      <a:pt x="105207" y="2136252"/>
                      <a:pt x="94980" y="2158699"/>
                      <a:pt x="80436" y="2158699"/>
                    </a:cubicBezTo>
                    <a:cubicBezTo>
                      <a:pt x="80037" y="2158699"/>
                      <a:pt x="79572" y="2158699"/>
                      <a:pt x="79174" y="2158699"/>
                    </a:cubicBezTo>
                    <a:cubicBezTo>
                      <a:pt x="63966" y="2157304"/>
                      <a:pt x="69212" y="2137647"/>
                      <a:pt x="69212" y="2130740"/>
                    </a:cubicBezTo>
                    <a:cubicBezTo>
                      <a:pt x="69212" y="2126954"/>
                      <a:pt x="70142" y="2121442"/>
                      <a:pt x="70939" y="2117258"/>
                    </a:cubicBezTo>
                    <a:cubicBezTo>
                      <a:pt x="71935" y="2113938"/>
                      <a:pt x="72201" y="2111348"/>
                      <a:pt x="72201" y="2111348"/>
                    </a:cubicBezTo>
                    <a:cubicBezTo>
                      <a:pt x="72201" y="2111348"/>
                      <a:pt x="71603" y="2113871"/>
                      <a:pt x="70939" y="2117258"/>
                    </a:cubicBezTo>
                    <a:cubicBezTo>
                      <a:pt x="69212" y="2122837"/>
                      <a:pt x="65294" y="2130275"/>
                      <a:pt x="56528" y="2130275"/>
                    </a:cubicBezTo>
                    <a:cubicBezTo>
                      <a:pt x="55266" y="2130275"/>
                      <a:pt x="53871" y="2130142"/>
                      <a:pt x="52410" y="2129810"/>
                    </a:cubicBezTo>
                    <a:cubicBezTo>
                      <a:pt x="37601" y="2126423"/>
                      <a:pt x="48293" y="2073825"/>
                      <a:pt x="48293" y="2073825"/>
                    </a:cubicBezTo>
                    <a:cubicBezTo>
                      <a:pt x="48293" y="2073825"/>
                      <a:pt x="48293" y="2073825"/>
                      <a:pt x="48293" y="2073825"/>
                    </a:cubicBezTo>
                    <a:cubicBezTo>
                      <a:pt x="47562" y="2073825"/>
                      <a:pt x="35940" y="2073626"/>
                      <a:pt x="33284" y="2060211"/>
                    </a:cubicBezTo>
                    <a:cubicBezTo>
                      <a:pt x="30495" y="2046397"/>
                      <a:pt x="45570" y="1989483"/>
                      <a:pt x="51082" y="1964579"/>
                    </a:cubicBezTo>
                    <a:cubicBezTo>
                      <a:pt x="56594" y="1939675"/>
                      <a:pt x="77049" y="1900824"/>
                      <a:pt x="96175" y="1871736"/>
                    </a:cubicBezTo>
                    <a:cubicBezTo>
                      <a:pt x="128850" y="1821927"/>
                      <a:pt x="129514" y="1827240"/>
                      <a:pt x="137151" y="1813028"/>
                    </a:cubicBezTo>
                    <a:cubicBezTo>
                      <a:pt x="150301" y="1788655"/>
                      <a:pt x="150832" y="1781616"/>
                      <a:pt x="158735" y="1760098"/>
                    </a:cubicBezTo>
                    <a:cubicBezTo>
                      <a:pt x="158735" y="1760098"/>
                      <a:pt x="204293" y="1617779"/>
                      <a:pt x="239823" y="1508201"/>
                    </a:cubicBezTo>
                    <a:cubicBezTo>
                      <a:pt x="284850" y="1369268"/>
                      <a:pt x="318321" y="1337789"/>
                      <a:pt x="326955" y="1314612"/>
                    </a:cubicBezTo>
                    <a:cubicBezTo>
                      <a:pt x="345018" y="1266131"/>
                      <a:pt x="350929" y="1191419"/>
                      <a:pt x="361488" y="1110596"/>
                    </a:cubicBezTo>
                    <a:cubicBezTo>
                      <a:pt x="367333" y="1065636"/>
                      <a:pt x="382740" y="853385"/>
                      <a:pt x="388385" y="805303"/>
                    </a:cubicBezTo>
                    <a:cubicBezTo>
                      <a:pt x="394030" y="757222"/>
                      <a:pt x="411031" y="700639"/>
                      <a:pt x="456324" y="675137"/>
                    </a:cubicBezTo>
                    <a:cubicBezTo>
                      <a:pt x="501616" y="649702"/>
                      <a:pt x="583501" y="619219"/>
                      <a:pt x="640084" y="599428"/>
                    </a:cubicBezTo>
                    <a:cubicBezTo>
                      <a:pt x="696666" y="579638"/>
                      <a:pt x="713402" y="564031"/>
                      <a:pt x="730603" y="542846"/>
                    </a:cubicBezTo>
                    <a:cubicBezTo>
                      <a:pt x="748467" y="520864"/>
                      <a:pt x="748799" y="442299"/>
                      <a:pt x="748799" y="442299"/>
                    </a:cubicBezTo>
                    <a:cubicBezTo>
                      <a:pt x="748799" y="442299"/>
                      <a:pt x="741693" y="435193"/>
                      <a:pt x="731864" y="413078"/>
                    </a:cubicBezTo>
                    <a:cubicBezTo>
                      <a:pt x="725688" y="399265"/>
                      <a:pt x="719246" y="367387"/>
                      <a:pt x="719246" y="367387"/>
                    </a:cubicBezTo>
                    <a:cubicBezTo>
                      <a:pt x="719246" y="367387"/>
                      <a:pt x="716191" y="369247"/>
                      <a:pt x="712007" y="369247"/>
                    </a:cubicBezTo>
                    <a:cubicBezTo>
                      <a:pt x="707226" y="369247"/>
                      <a:pt x="701049" y="366790"/>
                      <a:pt x="696467" y="356164"/>
                    </a:cubicBezTo>
                    <a:cubicBezTo>
                      <a:pt x="687966" y="336373"/>
                      <a:pt x="659808" y="254222"/>
                      <a:pt x="671098" y="234365"/>
                    </a:cubicBezTo>
                    <a:cubicBezTo>
                      <a:pt x="675680" y="226330"/>
                      <a:pt x="681458" y="223939"/>
                      <a:pt x="686638" y="223939"/>
                    </a:cubicBezTo>
                    <a:cubicBezTo>
                      <a:pt x="694209" y="223939"/>
                      <a:pt x="700585" y="228986"/>
                      <a:pt x="700585" y="228986"/>
                    </a:cubicBezTo>
                    <a:cubicBezTo>
                      <a:pt x="697729" y="203551"/>
                      <a:pt x="703640" y="145574"/>
                      <a:pt x="720641" y="108848"/>
                    </a:cubicBezTo>
                    <a:cubicBezTo>
                      <a:pt x="737642" y="72056"/>
                      <a:pt x="787185" y="33471"/>
                      <a:pt x="846623" y="33471"/>
                    </a:cubicBezTo>
                    <a:moveTo>
                      <a:pt x="846623" y="266"/>
                    </a:moveTo>
                    <a:cubicBezTo>
                      <a:pt x="772840" y="266"/>
                      <a:pt x="712207" y="47883"/>
                      <a:pt x="690556" y="94902"/>
                    </a:cubicBezTo>
                    <a:cubicBezTo>
                      <a:pt x="677009" y="124322"/>
                      <a:pt x="669770" y="163239"/>
                      <a:pt x="667578" y="194585"/>
                    </a:cubicBezTo>
                    <a:cubicBezTo>
                      <a:pt x="657351" y="198968"/>
                      <a:pt x="648651" y="206938"/>
                      <a:pt x="642408" y="217829"/>
                    </a:cubicBezTo>
                    <a:cubicBezTo>
                      <a:pt x="632513" y="235096"/>
                      <a:pt x="633111" y="260797"/>
                      <a:pt x="644401" y="303632"/>
                    </a:cubicBezTo>
                    <a:cubicBezTo>
                      <a:pt x="651772" y="331658"/>
                      <a:pt x="661601" y="358687"/>
                      <a:pt x="666117" y="369180"/>
                    </a:cubicBezTo>
                    <a:cubicBezTo>
                      <a:pt x="671895" y="382662"/>
                      <a:pt x="681192" y="392624"/>
                      <a:pt x="692416" y="397936"/>
                    </a:cubicBezTo>
                    <a:cubicBezTo>
                      <a:pt x="695006" y="407832"/>
                      <a:pt x="698260" y="418723"/>
                      <a:pt x="701647" y="426427"/>
                    </a:cubicBezTo>
                    <a:cubicBezTo>
                      <a:pt x="706827" y="437982"/>
                      <a:pt x="711542" y="446550"/>
                      <a:pt x="715461" y="452659"/>
                    </a:cubicBezTo>
                    <a:cubicBezTo>
                      <a:pt x="714398" y="482810"/>
                      <a:pt x="709683" y="514023"/>
                      <a:pt x="704702" y="521993"/>
                    </a:cubicBezTo>
                    <a:cubicBezTo>
                      <a:pt x="692814" y="536603"/>
                      <a:pt x="682255" y="549288"/>
                      <a:pt x="629192" y="567883"/>
                    </a:cubicBezTo>
                    <a:cubicBezTo>
                      <a:pt x="568559" y="589135"/>
                      <a:pt x="486541" y="619883"/>
                      <a:pt x="440119" y="645983"/>
                    </a:cubicBezTo>
                    <a:cubicBezTo>
                      <a:pt x="393632" y="672149"/>
                      <a:pt x="364411" y="725809"/>
                      <a:pt x="355511" y="801186"/>
                    </a:cubicBezTo>
                    <a:cubicBezTo>
                      <a:pt x="352789" y="824430"/>
                      <a:pt x="348007" y="882805"/>
                      <a:pt x="342960" y="944701"/>
                    </a:cubicBezTo>
                    <a:cubicBezTo>
                      <a:pt x="337381" y="1012706"/>
                      <a:pt x="331670" y="1083035"/>
                      <a:pt x="328681" y="1106080"/>
                    </a:cubicBezTo>
                    <a:cubicBezTo>
                      <a:pt x="326556" y="1122550"/>
                      <a:pt x="324564" y="1138821"/>
                      <a:pt x="322704" y="1154494"/>
                    </a:cubicBezTo>
                    <a:cubicBezTo>
                      <a:pt x="315665" y="1212803"/>
                      <a:pt x="309024" y="1267792"/>
                      <a:pt x="296007" y="1302790"/>
                    </a:cubicBezTo>
                    <a:cubicBezTo>
                      <a:pt x="294745" y="1306177"/>
                      <a:pt x="290893" y="1312553"/>
                      <a:pt x="286444" y="1319924"/>
                    </a:cubicBezTo>
                    <a:cubicBezTo>
                      <a:pt x="269974" y="1347219"/>
                      <a:pt x="242413" y="1392844"/>
                      <a:pt x="208410" y="1497774"/>
                    </a:cubicBezTo>
                    <a:cubicBezTo>
                      <a:pt x="174541" y="1602239"/>
                      <a:pt x="131041" y="1738116"/>
                      <a:pt x="127521" y="1749074"/>
                    </a:cubicBezTo>
                    <a:cubicBezTo>
                      <a:pt x="125330" y="1755118"/>
                      <a:pt x="123670" y="1759966"/>
                      <a:pt x="122209" y="1764349"/>
                    </a:cubicBezTo>
                    <a:cubicBezTo>
                      <a:pt x="118556" y="1775240"/>
                      <a:pt x="116298" y="1781815"/>
                      <a:pt x="108129" y="1797090"/>
                    </a:cubicBezTo>
                    <a:cubicBezTo>
                      <a:pt x="106270" y="1800609"/>
                      <a:pt x="105672" y="1801340"/>
                      <a:pt x="102352" y="1805524"/>
                    </a:cubicBezTo>
                    <a:cubicBezTo>
                      <a:pt x="97105" y="1812231"/>
                      <a:pt x="88272" y="1823455"/>
                      <a:pt x="68681" y="1853274"/>
                    </a:cubicBezTo>
                    <a:cubicBezTo>
                      <a:pt x="49222" y="1882959"/>
                      <a:pt x="25912" y="1925795"/>
                      <a:pt x="18939" y="1957141"/>
                    </a:cubicBezTo>
                    <a:cubicBezTo>
                      <a:pt x="17876" y="1961989"/>
                      <a:pt x="16415" y="1968165"/>
                      <a:pt x="14755" y="1974939"/>
                    </a:cubicBezTo>
                    <a:cubicBezTo>
                      <a:pt x="2469" y="2026673"/>
                      <a:pt x="-2180" y="2050781"/>
                      <a:pt x="941" y="2066454"/>
                    </a:cubicBezTo>
                    <a:cubicBezTo>
                      <a:pt x="2867" y="2076216"/>
                      <a:pt x="7051" y="2084119"/>
                      <a:pt x="12431" y="2090295"/>
                    </a:cubicBezTo>
                    <a:cubicBezTo>
                      <a:pt x="7981" y="2134260"/>
                      <a:pt x="21728" y="2152456"/>
                      <a:pt x="37534" y="2159363"/>
                    </a:cubicBezTo>
                    <a:cubicBezTo>
                      <a:pt x="39128" y="2164942"/>
                      <a:pt x="41784" y="2170653"/>
                      <a:pt x="46101" y="2175900"/>
                    </a:cubicBezTo>
                    <a:cubicBezTo>
                      <a:pt x="53539" y="2184865"/>
                      <a:pt x="64298" y="2190444"/>
                      <a:pt x="76451" y="2191573"/>
                    </a:cubicBezTo>
                    <a:cubicBezTo>
                      <a:pt x="77912" y="2191705"/>
                      <a:pt x="79307" y="2191772"/>
                      <a:pt x="80768" y="2191772"/>
                    </a:cubicBezTo>
                    <a:cubicBezTo>
                      <a:pt x="88804" y="2191772"/>
                      <a:pt x="95910" y="2189846"/>
                      <a:pt x="102152" y="2186791"/>
                    </a:cubicBezTo>
                    <a:cubicBezTo>
                      <a:pt x="108129" y="2189912"/>
                      <a:pt x="115036" y="2191705"/>
                      <a:pt x="122806" y="2191705"/>
                    </a:cubicBezTo>
                    <a:cubicBezTo>
                      <a:pt x="157938" y="2191573"/>
                      <a:pt x="172548" y="2152589"/>
                      <a:pt x="186760" y="2114934"/>
                    </a:cubicBezTo>
                    <a:cubicBezTo>
                      <a:pt x="190147" y="2105836"/>
                      <a:pt x="193667" y="2096472"/>
                      <a:pt x="196257" y="2091425"/>
                    </a:cubicBezTo>
                    <a:cubicBezTo>
                      <a:pt x="198648" y="2086709"/>
                      <a:pt x="200906" y="2081861"/>
                      <a:pt x="203097" y="2077146"/>
                    </a:cubicBezTo>
                    <a:cubicBezTo>
                      <a:pt x="212395" y="2096538"/>
                      <a:pt x="228002" y="2113008"/>
                      <a:pt x="250183" y="2113008"/>
                    </a:cubicBezTo>
                    <a:cubicBezTo>
                      <a:pt x="263001" y="2113008"/>
                      <a:pt x="275087" y="2106898"/>
                      <a:pt x="283389" y="2096206"/>
                    </a:cubicBezTo>
                    <a:cubicBezTo>
                      <a:pt x="296206" y="2079736"/>
                      <a:pt x="297335" y="2053769"/>
                      <a:pt x="298198" y="2012661"/>
                    </a:cubicBezTo>
                    <a:cubicBezTo>
                      <a:pt x="298464" y="2001105"/>
                      <a:pt x="298663" y="1990147"/>
                      <a:pt x="299327" y="1982111"/>
                    </a:cubicBezTo>
                    <a:cubicBezTo>
                      <a:pt x="301519" y="1956809"/>
                      <a:pt x="299792" y="1916563"/>
                      <a:pt x="292354" y="1888538"/>
                    </a:cubicBezTo>
                    <a:cubicBezTo>
                      <a:pt x="287307" y="1869677"/>
                      <a:pt x="287241" y="1837335"/>
                      <a:pt x="289963" y="1829299"/>
                    </a:cubicBezTo>
                    <a:cubicBezTo>
                      <a:pt x="290362" y="1828170"/>
                      <a:pt x="290960" y="1826510"/>
                      <a:pt x="291624" y="1824518"/>
                    </a:cubicBezTo>
                    <a:cubicBezTo>
                      <a:pt x="296538" y="1809774"/>
                      <a:pt x="309688" y="1770724"/>
                      <a:pt x="344952" y="1721314"/>
                    </a:cubicBezTo>
                    <a:cubicBezTo>
                      <a:pt x="387588" y="1661611"/>
                      <a:pt x="470934" y="1510724"/>
                      <a:pt x="498628" y="1442985"/>
                    </a:cubicBezTo>
                    <a:cubicBezTo>
                      <a:pt x="521606" y="1386801"/>
                      <a:pt x="533627" y="1341110"/>
                      <a:pt x="543788" y="1300665"/>
                    </a:cubicBezTo>
                    <a:cubicBezTo>
                      <a:pt x="545182" y="1322913"/>
                      <a:pt x="545647" y="1346290"/>
                      <a:pt x="544053" y="1367940"/>
                    </a:cubicBezTo>
                    <a:cubicBezTo>
                      <a:pt x="537678" y="1454474"/>
                      <a:pt x="523864" y="1519424"/>
                      <a:pt x="509984" y="1576803"/>
                    </a:cubicBezTo>
                    <a:cubicBezTo>
                      <a:pt x="493713" y="1643812"/>
                      <a:pt x="475716" y="1778694"/>
                      <a:pt x="472794" y="1906668"/>
                    </a:cubicBezTo>
                    <a:cubicBezTo>
                      <a:pt x="469805" y="2037034"/>
                      <a:pt x="502015" y="2179486"/>
                      <a:pt x="525524" y="2283486"/>
                    </a:cubicBezTo>
                    <a:cubicBezTo>
                      <a:pt x="532166" y="2312906"/>
                      <a:pt x="541862" y="2343920"/>
                      <a:pt x="551226" y="2373805"/>
                    </a:cubicBezTo>
                    <a:cubicBezTo>
                      <a:pt x="562980" y="2411328"/>
                      <a:pt x="575134" y="2450112"/>
                      <a:pt x="580779" y="2484513"/>
                    </a:cubicBezTo>
                    <a:cubicBezTo>
                      <a:pt x="591869" y="2552385"/>
                      <a:pt x="596186" y="2626301"/>
                      <a:pt x="591471" y="2668472"/>
                    </a:cubicBezTo>
                    <a:cubicBezTo>
                      <a:pt x="572876" y="2835629"/>
                      <a:pt x="595123" y="2964467"/>
                      <a:pt x="617438" y="3072120"/>
                    </a:cubicBezTo>
                    <a:cubicBezTo>
                      <a:pt x="634373" y="3153806"/>
                      <a:pt x="659144" y="3361209"/>
                      <a:pt x="660539" y="3372963"/>
                    </a:cubicBezTo>
                    <a:lnTo>
                      <a:pt x="660671" y="3374557"/>
                    </a:lnTo>
                    <a:cubicBezTo>
                      <a:pt x="661800" y="3387574"/>
                      <a:pt x="662464" y="3395477"/>
                      <a:pt x="662132" y="3399262"/>
                    </a:cubicBezTo>
                    <a:cubicBezTo>
                      <a:pt x="661867" y="3401918"/>
                      <a:pt x="660539" y="3405837"/>
                      <a:pt x="657218" y="3415201"/>
                    </a:cubicBezTo>
                    <a:lnTo>
                      <a:pt x="655159" y="3421045"/>
                    </a:lnTo>
                    <a:cubicBezTo>
                      <a:pt x="641146" y="3461356"/>
                      <a:pt x="627399" y="3474772"/>
                      <a:pt x="604687" y="3496953"/>
                    </a:cubicBezTo>
                    <a:cubicBezTo>
                      <a:pt x="598178" y="3503328"/>
                      <a:pt x="590807" y="3510501"/>
                      <a:pt x="583037" y="3518869"/>
                    </a:cubicBezTo>
                    <a:cubicBezTo>
                      <a:pt x="571348" y="3531354"/>
                      <a:pt x="560988" y="3540984"/>
                      <a:pt x="551823" y="3549484"/>
                    </a:cubicBezTo>
                    <a:cubicBezTo>
                      <a:pt x="532962" y="3567017"/>
                      <a:pt x="518086" y="3580897"/>
                      <a:pt x="512773" y="3601949"/>
                    </a:cubicBezTo>
                    <a:cubicBezTo>
                      <a:pt x="509121" y="3616626"/>
                      <a:pt x="509254" y="3628381"/>
                      <a:pt x="510648" y="3636948"/>
                    </a:cubicBezTo>
                    <a:cubicBezTo>
                      <a:pt x="508988" y="3646644"/>
                      <a:pt x="509453" y="3658266"/>
                      <a:pt x="514168" y="3670021"/>
                    </a:cubicBezTo>
                    <a:cubicBezTo>
                      <a:pt x="516160" y="3675068"/>
                      <a:pt x="518418" y="3679252"/>
                      <a:pt x="520809" y="3682838"/>
                    </a:cubicBezTo>
                    <a:cubicBezTo>
                      <a:pt x="523001" y="3696121"/>
                      <a:pt x="530306" y="3709735"/>
                      <a:pt x="544717" y="3719365"/>
                    </a:cubicBezTo>
                    <a:cubicBezTo>
                      <a:pt x="552355" y="3724478"/>
                      <a:pt x="560722" y="3727599"/>
                      <a:pt x="569157" y="3728463"/>
                    </a:cubicBezTo>
                    <a:cubicBezTo>
                      <a:pt x="574934" y="3733510"/>
                      <a:pt x="582306" y="3737561"/>
                      <a:pt x="591338" y="3739819"/>
                    </a:cubicBezTo>
                    <a:cubicBezTo>
                      <a:pt x="594858" y="3740682"/>
                      <a:pt x="598510" y="3741147"/>
                      <a:pt x="602229" y="3741147"/>
                    </a:cubicBezTo>
                    <a:cubicBezTo>
                      <a:pt x="605152" y="3741147"/>
                      <a:pt x="608007" y="3740882"/>
                      <a:pt x="610730" y="3740350"/>
                    </a:cubicBezTo>
                    <a:cubicBezTo>
                      <a:pt x="619231" y="3747589"/>
                      <a:pt x="630056" y="3752504"/>
                      <a:pt x="643006" y="3752902"/>
                    </a:cubicBezTo>
                    <a:cubicBezTo>
                      <a:pt x="643803" y="3752902"/>
                      <a:pt x="644666" y="3752902"/>
                      <a:pt x="645463" y="3752902"/>
                    </a:cubicBezTo>
                    <a:cubicBezTo>
                      <a:pt x="680063" y="3752902"/>
                      <a:pt x="704835" y="3731783"/>
                      <a:pt x="717453" y="3717837"/>
                    </a:cubicBezTo>
                    <a:cubicBezTo>
                      <a:pt x="725489" y="3715313"/>
                      <a:pt x="735251" y="3710864"/>
                      <a:pt x="745213" y="3702894"/>
                    </a:cubicBezTo>
                    <a:cubicBezTo>
                      <a:pt x="758495" y="3692269"/>
                      <a:pt x="768125" y="3679119"/>
                      <a:pt x="776559" y="3660125"/>
                    </a:cubicBezTo>
                    <a:cubicBezTo>
                      <a:pt x="782005" y="3647839"/>
                      <a:pt x="783665" y="3637546"/>
                      <a:pt x="784927" y="3630041"/>
                    </a:cubicBezTo>
                    <a:cubicBezTo>
                      <a:pt x="786255" y="3621806"/>
                      <a:pt x="786786" y="3618353"/>
                      <a:pt x="792232" y="3610981"/>
                    </a:cubicBezTo>
                    <a:cubicBezTo>
                      <a:pt x="803057" y="3596238"/>
                      <a:pt x="813550" y="3589331"/>
                      <a:pt x="823711" y="3582690"/>
                    </a:cubicBezTo>
                    <a:cubicBezTo>
                      <a:pt x="834403" y="3575650"/>
                      <a:pt x="846557" y="3567681"/>
                      <a:pt x="853397" y="3552672"/>
                    </a:cubicBezTo>
                    <a:cubicBezTo>
                      <a:pt x="855522" y="3547957"/>
                      <a:pt x="857315" y="3543507"/>
                      <a:pt x="858710" y="3539124"/>
                    </a:cubicBezTo>
                    <a:cubicBezTo>
                      <a:pt x="859308" y="3540652"/>
                      <a:pt x="859972" y="3542245"/>
                      <a:pt x="860702" y="3543840"/>
                    </a:cubicBezTo>
                    <a:cubicBezTo>
                      <a:pt x="871527" y="3568212"/>
                      <a:pt x="897096" y="3581163"/>
                      <a:pt x="912370" y="3588866"/>
                    </a:cubicBezTo>
                    <a:cubicBezTo>
                      <a:pt x="914628" y="3589995"/>
                      <a:pt x="916953" y="3591190"/>
                      <a:pt x="918015" y="3591788"/>
                    </a:cubicBezTo>
                    <a:cubicBezTo>
                      <a:pt x="924656" y="3595640"/>
                      <a:pt x="926715" y="3600355"/>
                      <a:pt x="932161" y="3617290"/>
                    </a:cubicBezTo>
                    <a:cubicBezTo>
                      <a:pt x="937075" y="3632698"/>
                      <a:pt x="943251" y="3651957"/>
                      <a:pt x="959124" y="3670950"/>
                    </a:cubicBezTo>
                    <a:cubicBezTo>
                      <a:pt x="970547" y="3684631"/>
                      <a:pt x="985356" y="3692667"/>
                      <a:pt x="996646" y="3697183"/>
                    </a:cubicBezTo>
                    <a:cubicBezTo>
                      <a:pt x="1003686" y="3709403"/>
                      <a:pt x="1013847" y="3725142"/>
                      <a:pt x="1023676" y="3733444"/>
                    </a:cubicBezTo>
                    <a:cubicBezTo>
                      <a:pt x="1038884" y="3746328"/>
                      <a:pt x="1058409" y="3753699"/>
                      <a:pt x="1077137" y="3753699"/>
                    </a:cubicBezTo>
                    <a:cubicBezTo>
                      <a:pt x="1092943" y="3753699"/>
                      <a:pt x="1107088" y="3748519"/>
                      <a:pt x="1117980" y="3738757"/>
                    </a:cubicBezTo>
                    <a:cubicBezTo>
                      <a:pt x="1118046" y="3738690"/>
                      <a:pt x="1118179" y="3738624"/>
                      <a:pt x="1118245" y="3738557"/>
                    </a:cubicBezTo>
                    <a:cubicBezTo>
                      <a:pt x="1125816" y="3738159"/>
                      <a:pt x="1136376" y="3735701"/>
                      <a:pt x="1147333" y="3727201"/>
                    </a:cubicBezTo>
                    <a:cubicBezTo>
                      <a:pt x="1150853" y="3724478"/>
                      <a:pt x="1154107" y="3721290"/>
                      <a:pt x="1156963" y="3717771"/>
                    </a:cubicBezTo>
                    <a:cubicBezTo>
                      <a:pt x="1165464" y="3716044"/>
                      <a:pt x="1173101" y="3712590"/>
                      <a:pt x="1179543" y="3707344"/>
                    </a:cubicBezTo>
                    <a:cubicBezTo>
                      <a:pt x="1188044" y="3700504"/>
                      <a:pt x="1193224" y="3691870"/>
                      <a:pt x="1196079" y="3683303"/>
                    </a:cubicBezTo>
                    <a:cubicBezTo>
                      <a:pt x="1201990" y="3678057"/>
                      <a:pt x="1207834" y="3670751"/>
                      <a:pt x="1211088" y="3661055"/>
                    </a:cubicBezTo>
                    <a:cubicBezTo>
                      <a:pt x="1213413" y="3654149"/>
                      <a:pt x="1214010" y="3647308"/>
                      <a:pt x="1213678" y="3641132"/>
                    </a:cubicBezTo>
                    <a:cubicBezTo>
                      <a:pt x="1217331" y="3633694"/>
                      <a:pt x="1220386" y="3621673"/>
                      <a:pt x="1215139" y="3605867"/>
                    </a:cubicBezTo>
                    <a:cubicBezTo>
                      <a:pt x="1208033" y="3584616"/>
                      <a:pt x="1188973" y="3568146"/>
                      <a:pt x="1175027" y="3556059"/>
                    </a:cubicBezTo>
                    <a:lnTo>
                      <a:pt x="1173101" y="3554399"/>
                    </a:lnTo>
                    <a:cubicBezTo>
                      <a:pt x="1161678" y="3544504"/>
                      <a:pt x="1132391" y="3516279"/>
                      <a:pt x="1114593" y="3492238"/>
                    </a:cubicBezTo>
                    <a:cubicBezTo>
                      <a:pt x="1104830" y="3479022"/>
                      <a:pt x="1095732" y="3467599"/>
                      <a:pt x="1087763" y="3457571"/>
                    </a:cubicBezTo>
                    <a:cubicBezTo>
                      <a:pt x="1080125" y="3447942"/>
                      <a:pt x="1073550" y="3439706"/>
                      <a:pt x="1068636" y="3432667"/>
                    </a:cubicBezTo>
                    <a:cubicBezTo>
                      <a:pt x="1064983" y="3427487"/>
                      <a:pt x="1061397" y="3421311"/>
                      <a:pt x="1060799" y="3408626"/>
                    </a:cubicBezTo>
                    <a:cubicBezTo>
                      <a:pt x="1059803" y="3387375"/>
                      <a:pt x="1059538" y="3330194"/>
                      <a:pt x="1078797" y="3259599"/>
                    </a:cubicBezTo>
                    <a:cubicBezTo>
                      <a:pt x="1087430" y="3227855"/>
                      <a:pt x="1093806" y="3190133"/>
                      <a:pt x="1101111" y="3146501"/>
                    </a:cubicBezTo>
                    <a:cubicBezTo>
                      <a:pt x="1108616" y="3101607"/>
                      <a:pt x="1117183" y="3050736"/>
                      <a:pt x="1130067" y="2996345"/>
                    </a:cubicBezTo>
                    <a:cubicBezTo>
                      <a:pt x="1149923" y="2912401"/>
                      <a:pt x="1144876" y="2784028"/>
                      <a:pt x="1140825" y="2680891"/>
                    </a:cubicBezTo>
                    <a:cubicBezTo>
                      <a:pt x="1139431" y="2645759"/>
                      <a:pt x="1138235" y="2615410"/>
                      <a:pt x="1138235" y="2591767"/>
                    </a:cubicBezTo>
                    <a:cubicBezTo>
                      <a:pt x="1138235" y="2526286"/>
                      <a:pt x="1149193" y="2485708"/>
                      <a:pt x="1169116" y="2412191"/>
                    </a:cubicBezTo>
                    <a:cubicBezTo>
                      <a:pt x="1175957" y="2386955"/>
                      <a:pt x="1183660" y="2358398"/>
                      <a:pt x="1192294" y="2323997"/>
                    </a:cubicBezTo>
                    <a:cubicBezTo>
                      <a:pt x="1200595" y="2290791"/>
                      <a:pt x="1209162" y="2257984"/>
                      <a:pt x="1217464" y="2226306"/>
                    </a:cubicBezTo>
                    <a:cubicBezTo>
                      <a:pt x="1243763" y="2125560"/>
                      <a:pt x="1266542" y="2038561"/>
                      <a:pt x="1271058" y="1977463"/>
                    </a:cubicBezTo>
                    <a:cubicBezTo>
                      <a:pt x="1277965" y="1884553"/>
                      <a:pt x="1265745" y="1710688"/>
                      <a:pt x="1246419" y="1626346"/>
                    </a:cubicBezTo>
                    <a:cubicBezTo>
                      <a:pt x="1237055" y="1585437"/>
                      <a:pt x="1228289" y="1525135"/>
                      <a:pt x="1219855" y="1466893"/>
                    </a:cubicBezTo>
                    <a:cubicBezTo>
                      <a:pt x="1216667" y="1445110"/>
                      <a:pt x="1213678" y="1424456"/>
                      <a:pt x="1210690" y="1404732"/>
                    </a:cubicBezTo>
                    <a:cubicBezTo>
                      <a:pt x="1203052" y="1355056"/>
                      <a:pt x="1215206" y="1291700"/>
                      <a:pt x="1223242" y="1249728"/>
                    </a:cubicBezTo>
                    <a:cubicBezTo>
                      <a:pt x="1226230" y="1234187"/>
                      <a:pt x="1228754" y="1220839"/>
                      <a:pt x="1230016" y="1210147"/>
                    </a:cubicBezTo>
                    <a:cubicBezTo>
                      <a:pt x="1233934" y="1177007"/>
                      <a:pt x="1256115" y="1051822"/>
                      <a:pt x="1265546" y="998294"/>
                    </a:cubicBezTo>
                    <a:cubicBezTo>
                      <a:pt x="1270925" y="967679"/>
                      <a:pt x="1276171" y="948088"/>
                      <a:pt x="1281019" y="939985"/>
                    </a:cubicBezTo>
                    <a:cubicBezTo>
                      <a:pt x="1287196" y="940716"/>
                      <a:pt x="1296626" y="942310"/>
                      <a:pt x="1305857" y="943904"/>
                    </a:cubicBezTo>
                    <a:cubicBezTo>
                      <a:pt x="1338996" y="949549"/>
                      <a:pt x="1389071" y="958116"/>
                      <a:pt x="1454486" y="958116"/>
                    </a:cubicBezTo>
                    <a:cubicBezTo>
                      <a:pt x="1469030" y="958116"/>
                      <a:pt x="1483840" y="957651"/>
                      <a:pt x="1498450" y="956787"/>
                    </a:cubicBezTo>
                    <a:cubicBezTo>
                      <a:pt x="1603845" y="950611"/>
                      <a:pt x="1720928" y="921191"/>
                      <a:pt x="1742910" y="913886"/>
                    </a:cubicBezTo>
                    <a:cubicBezTo>
                      <a:pt x="1776116" y="902795"/>
                      <a:pt x="1792187" y="873375"/>
                      <a:pt x="1837878" y="781927"/>
                    </a:cubicBezTo>
                    <a:cubicBezTo>
                      <a:pt x="1881843" y="694064"/>
                      <a:pt x="1920959" y="538463"/>
                      <a:pt x="1922619" y="531888"/>
                    </a:cubicBezTo>
                    <a:lnTo>
                      <a:pt x="1922619" y="531689"/>
                    </a:lnTo>
                    <a:cubicBezTo>
                      <a:pt x="1922619" y="531689"/>
                      <a:pt x="1922752" y="531490"/>
                      <a:pt x="1922752" y="531490"/>
                    </a:cubicBezTo>
                    <a:cubicBezTo>
                      <a:pt x="1932116" y="491709"/>
                      <a:pt x="1947722" y="441967"/>
                      <a:pt x="1954829" y="423372"/>
                    </a:cubicBezTo>
                    <a:cubicBezTo>
                      <a:pt x="1959876" y="411219"/>
                      <a:pt x="1962333" y="408562"/>
                      <a:pt x="1972228" y="397737"/>
                    </a:cubicBezTo>
                    <a:cubicBezTo>
                      <a:pt x="1977873" y="391495"/>
                      <a:pt x="1984979" y="383791"/>
                      <a:pt x="1994476" y="372102"/>
                    </a:cubicBezTo>
                    <a:cubicBezTo>
                      <a:pt x="2020310" y="340358"/>
                      <a:pt x="2038108" y="309410"/>
                      <a:pt x="2050461" y="274743"/>
                    </a:cubicBezTo>
                    <a:cubicBezTo>
                      <a:pt x="2053250" y="266907"/>
                      <a:pt x="2057766" y="255019"/>
                      <a:pt x="2062614" y="242401"/>
                    </a:cubicBezTo>
                    <a:cubicBezTo>
                      <a:pt x="2067993" y="228322"/>
                      <a:pt x="2073572" y="213712"/>
                      <a:pt x="2077424" y="202953"/>
                    </a:cubicBezTo>
                    <a:cubicBezTo>
                      <a:pt x="2078021" y="201226"/>
                      <a:pt x="2078885" y="199101"/>
                      <a:pt x="2079815" y="196577"/>
                    </a:cubicBezTo>
                    <a:cubicBezTo>
                      <a:pt x="2090772" y="168286"/>
                      <a:pt x="2099007" y="143183"/>
                      <a:pt x="2088647" y="122197"/>
                    </a:cubicBezTo>
                    <a:cubicBezTo>
                      <a:pt x="2087053" y="118943"/>
                      <a:pt x="2085061" y="116021"/>
                      <a:pt x="2082803" y="113430"/>
                    </a:cubicBezTo>
                    <a:cubicBezTo>
                      <a:pt x="2083799" y="109778"/>
                      <a:pt x="2083998" y="107785"/>
                      <a:pt x="2084198" y="106524"/>
                    </a:cubicBezTo>
                    <a:cubicBezTo>
                      <a:pt x="2085792" y="92644"/>
                      <a:pt x="2081807" y="79561"/>
                      <a:pt x="2072974" y="69599"/>
                    </a:cubicBezTo>
                    <a:cubicBezTo>
                      <a:pt x="2069786" y="66013"/>
                      <a:pt x="2066134" y="63024"/>
                      <a:pt x="2062016" y="60567"/>
                    </a:cubicBezTo>
                    <a:cubicBezTo>
                      <a:pt x="2059227" y="50141"/>
                      <a:pt x="2053117" y="40710"/>
                      <a:pt x="2043687" y="33471"/>
                    </a:cubicBezTo>
                    <a:cubicBezTo>
                      <a:pt x="2035385" y="27029"/>
                      <a:pt x="2025623" y="23642"/>
                      <a:pt x="2015528" y="23642"/>
                    </a:cubicBezTo>
                    <a:cubicBezTo>
                      <a:pt x="2011278" y="23642"/>
                      <a:pt x="2007094" y="24240"/>
                      <a:pt x="2003043" y="25369"/>
                    </a:cubicBezTo>
                    <a:cubicBezTo>
                      <a:pt x="1996402" y="21451"/>
                      <a:pt x="1988765" y="19326"/>
                      <a:pt x="1980530" y="19326"/>
                    </a:cubicBezTo>
                    <a:cubicBezTo>
                      <a:pt x="1968310" y="19326"/>
                      <a:pt x="1950113" y="24174"/>
                      <a:pt x="1932780" y="47351"/>
                    </a:cubicBezTo>
                    <a:cubicBezTo>
                      <a:pt x="1919564" y="65017"/>
                      <a:pt x="1891804" y="108782"/>
                      <a:pt x="1884167" y="120802"/>
                    </a:cubicBezTo>
                    <a:cubicBezTo>
                      <a:pt x="1876662" y="110243"/>
                      <a:pt x="1866169" y="102340"/>
                      <a:pt x="1853551" y="98621"/>
                    </a:cubicBezTo>
                    <a:cubicBezTo>
                      <a:pt x="1849500" y="97425"/>
                      <a:pt x="1845383" y="96828"/>
                      <a:pt x="1841332" y="96828"/>
                    </a:cubicBezTo>
                    <a:cubicBezTo>
                      <a:pt x="1808192" y="96828"/>
                      <a:pt x="1798961" y="130565"/>
                      <a:pt x="1795973" y="141655"/>
                    </a:cubicBezTo>
                    <a:cubicBezTo>
                      <a:pt x="1795441" y="143515"/>
                      <a:pt x="1794910" y="145574"/>
                      <a:pt x="1794578" y="146503"/>
                    </a:cubicBezTo>
                    <a:cubicBezTo>
                      <a:pt x="1793449" y="149757"/>
                      <a:pt x="1790660" y="156598"/>
                      <a:pt x="1788003" y="163239"/>
                    </a:cubicBezTo>
                    <a:cubicBezTo>
                      <a:pt x="1781163" y="180041"/>
                      <a:pt x="1776514" y="191663"/>
                      <a:pt x="1774455" y="199699"/>
                    </a:cubicBezTo>
                    <a:cubicBezTo>
                      <a:pt x="1771135" y="212383"/>
                      <a:pt x="1765357" y="268169"/>
                      <a:pt x="1767017" y="283045"/>
                    </a:cubicBezTo>
                    <a:cubicBezTo>
                      <a:pt x="1768678" y="298187"/>
                      <a:pt x="1775385" y="320966"/>
                      <a:pt x="1781362" y="341022"/>
                    </a:cubicBezTo>
                    <a:cubicBezTo>
                      <a:pt x="1783089" y="346933"/>
                      <a:pt x="1785280" y="354304"/>
                      <a:pt x="1786675" y="359551"/>
                    </a:cubicBezTo>
                    <a:cubicBezTo>
                      <a:pt x="1775452" y="389369"/>
                      <a:pt x="1737398" y="488389"/>
                      <a:pt x="1707712" y="533681"/>
                    </a:cubicBezTo>
                    <a:lnTo>
                      <a:pt x="1707247" y="534345"/>
                    </a:lnTo>
                    <a:lnTo>
                      <a:pt x="1706849" y="535076"/>
                    </a:lnTo>
                    <a:lnTo>
                      <a:pt x="1608958" y="701834"/>
                    </a:lnTo>
                    <a:cubicBezTo>
                      <a:pt x="1600391" y="702233"/>
                      <a:pt x="1589101" y="702565"/>
                      <a:pt x="1576350" y="702565"/>
                    </a:cubicBezTo>
                    <a:cubicBezTo>
                      <a:pt x="1541418" y="702565"/>
                      <a:pt x="1510935" y="699909"/>
                      <a:pt x="1488156" y="694928"/>
                    </a:cubicBezTo>
                    <a:cubicBezTo>
                      <a:pt x="1439543" y="684236"/>
                      <a:pt x="1409725" y="671684"/>
                      <a:pt x="1388008" y="662519"/>
                    </a:cubicBezTo>
                    <a:cubicBezTo>
                      <a:pt x="1383094" y="660460"/>
                      <a:pt x="1378644" y="658601"/>
                      <a:pt x="1374460" y="656874"/>
                    </a:cubicBezTo>
                    <a:cubicBezTo>
                      <a:pt x="1368217" y="654417"/>
                      <a:pt x="1355998" y="647643"/>
                      <a:pt x="1342981" y="640537"/>
                    </a:cubicBezTo>
                    <a:cubicBezTo>
                      <a:pt x="1315686" y="625528"/>
                      <a:pt x="1281617" y="606933"/>
                      <a:pt x="1248611" y="595909"/>
                    </a:cubicBezTo>
                    <a:cubicBezTo>
                      <a:pt x="1224437" y="587873"/>
                      <a:pt x="1190567" y="580103"/>
                      <a:pt x="1154639" y="571934"/>
                    </a:cubicBezTo>
                    <a:cubicBezTo>
                      <a:pt x="1115855" y="563101"/>
                      <a:pt x="1075676" y="553937"/>
                      <a:pt x="1055088" y="545702"/>
                    </a:cubicBezTo>
                    <a:cubicBezTo>
                      <a:pt x="1020820" y="532021"/>
                      <a:pt x="1003951" y="493834"/>
                      <a:pt x="999635" y="482478"/>
                    </a:cubicBezTo>
                    <a:cubicBezTo>
                      <a:pt x="998107" y="478427"/>
                      <a:pt x="996978" y="469262"/>
                      <a:pt x="996447" y="460828"/>
                    </a:cubicBezTo>
                    <a:cubicBezTo>
                      <a:pt x="999369" y="456777"/>
                      <a:pt x="1002822" y="451597"/>
                      <a:pt x="1006674" y="445155"/>
                    </a:cubicBezTo>
                    <a:cubicBezTo>
                      <a:pt x="1013315" y="434064"/>
                      <a:pt x="1020488" y="416598"/>
                      <a:pt x="1025402" y="403714"/>
                    </a:cubicBezTo>
                    <a:cubicBezTo>
                      <a:pt x="1029188" y="402120"/>
                      <a:pt x="1033172" y="400261"/>
                      <a:pt x="1036759" y="398136"/>
                    </a:cubicBezTo>
                    <a:cubicBezTo>
                      <a:pt x="1058874" y="384853"/>
                      <a:pt x="1072554" y="336904"/>
                      <a:pt x="1077734" y="318841"/>
                    </a:cubicBezTo>
                    <a:cubicBezTo>
                      <a:pt x="1083247" y="299515"/>
                      <a:pt x="1094271" y="251632"/>
                      <a:pt x="1077336" y="223474"/>
                    </a:cubicBezTo>
                    <a:cubicBezTo>
                      <a:pt x="1072687" y="215704"/>
                      <a:pt x="1067374" y="210325"/>
                      <a:pt x="1062061" y="206672"/>
                    </a:cubicBezTo>
                    <a:cubicBezTo>
                      <a:pt x="1058542" y="164899"/>
                      <a:pt x="1047318" y="93241"/>
                      <a:pt x="1011854" y="57844"/>
                    </a:cubicBezTo>
                    <a:cubicBezTo>
                      <a:pt x="963839" y="9829"/>
                      <a:pt x="911175" y="0"/>
                      <a:pt x="846889" y="0"/>
                    </a:cubicBezTo>
                    <a:lnTo>
                      <a:pt x="846889" y="0"/>
                    </a:lnTo>
                    <a:close/>
                    <a:moveTo>
                      <a:pt x="862761" y="3390097"/>
                    </a:moveTo>
                    <a:cubicBezTo>
                      <a:pt x="862628" y="3386976"/>
                      <a:pt x="862363" y="3383722"/>
                      <a:pt x="861831" y="3380401"/>
                    </a:cubicBezTo>
                    <a:cubicBezTo>
                      <a:pt x="860636" y="3372033"/>
                      <a:pt x="858776" y="3364595"/>
                      <a:pt x="857182" y="3358021"/>
                    </a:cubicBezTo>
                    <a:cubicBezTo>
                      <a:pt x="854858" y="3348590"/>
                      <a:pt x="853065" y="3341152"/>
                      <a:pt x="853065" y="3332386"/>
                    </a:cubicBezTo>
                    <a:lnTo>
                      <a:pt x="853065" y="3330394"/>
                    </a:lnTo>
                    <a:cubicBezTo>
                      <a:pt x="848350" y="3253423"/>
                      <a:pt x="850674" y="3166889"/>
                      <a:pt x="859308" y="3098950"/>
                    </a:cubicBezTo>
                    <a:cubicBezTo>
                      <a:pt x="861034" y="3085535"/>
                      <a:pt x="862495" y="3072585"/>
                      <a:pt x="863890" y="3060033"/>
                    </a:cubicBezTo>
                    <a:cubicBezTo>
                      <a:pt x="867476" y="3096759"/>
                      <a:pt x="870797" y="3134082"/>
                      <a:pt x="872856" y="3184222"/>
                    </a:cubicBezTo>
                    <a:cubicBezTo>
                      <a:pt x="876242" y="3266108"/>
                      <a:pt x="873121" y="3299712"/>
                      <a:pt x="870332" y="3329331"/>
                    </a:cubicBezTo>
                    <a:cubicBezTo>
                      <a:pt x="869734" y="3335706"/>
                      <a:pt x="869136" y="3341816"/>
                      <a:pt x="868672" y="3348125"/>
                    </a:cubicBezTo>
                    <a:cubicBezTo>
                      <a:pt x="868539" y="3349719"/>
                      <a:pt x="867675" y="3354766"/>
                      <a:pt x="867011" y="3358352"/>
                    </a:cubicBezTo>
                    <a:cubicBezTo>
                      <a:pt x="865019" y="3369510"/>
                      <a:pt x="863292" y="3380136"/>
                      <a:pt x="862695" y="3390164"/>
                    </a:cubicBezTo>
                    <a:lnTo>
                      <a:pt x="862695" y="3390164"/>
                    </a:lnTo>
                    <a:close/>
                    <a:moveTo>
                      <a:pt x="857913" y="3470986"/>
                    </a:moveTo>
                    <a:cubicBezTo>
                      <a:pt x="855389" y="3453852"/>
                      <a:pt x="856120" y="3444953"/>
                      <a:pt x="856452" y="3442296"/>
                    </a:cubicBezTo>
                    <a:cubicBezTo>
                      <a:pt x="857382" y="3435390"/>
                      <a:pt x="858378" y="3429546"/>
                      <a:pt x="859374" y="3423901"/>
                    </a:cubicBezTo>
                    <a:cubicBezTo>
                      <a:pt x="860769" y="3416064"/>
                      <a:pt x="862097" y="3408493"/>
                      <a:pt x="862628" y="3400457"/>
                    </a:cubicBezTo>
                    <a:cubicBezTo>
                      <a:pt x="862894" y="3407696"/>
                      <a:pt x="863956" y="3414603"/>
                      <a:pt x="866281" y="3421178"/>
                    </a:cubicBezTo>
                    <a:cubicBezTo>
                      <a:pt x="867476" y="3427819"/>
                      <a:pt x="864023" y="3448938"/>
                      <a:pt x="859175" y="3465142"/>
                    </a:cubicBezTo>
                    <a:lnTo>
                      <a:pt x="858444" y="3467666"/>
                    </a:lnTo>
                    <a:lnTo>
                      <a:pt x="858112" y="3470256"/>
                    </a:lnTo>
                    <a:cubicBezTo>
                      <a:pt x="858112" y="3470256"/>
                      <a:pt x="858046" y="3470721"/>
                      <a:pt x="857979" y="3470986"/>
                    </a:cubicBezTo>
                    <a:lnTo>
                      <a:pt x="857979" y="3470986"/>
                    </a:lnTo>
                    <a:close/>
                  </a:path>
                </a:pathLst>
              </a:custGeom>
              <a:solidFill>
                <a:srgbClr val="FFF157"/>
              </a:solidFill>
              <a:ln w="6641"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52A38E26-BD87-1EAC-EEDB-32391730DB34}"/>
                  </a:ext>
                </a:extLst>
              </p:cNvPr>
              <p:cNvSpPr/>
              <p:nvPr/>
            </p:nvSpPr>
            <p:spPr>
              <a:xfrm>
                <a:off x="3516676" y="5527649"/>
                <a:ext cx="39876" cy="57113"/>
              </a:xfrm>
              <a:custGeom>
                <a:avLst/>
                <a:gdLst>
                  <a:gd name="connsiteX0" fmla="*/ 0 w 39876"/>
                  <a:gd name="connsiteY0" fmla="*/ 0 h 57113"/>
                  <a:gd name="connsiteX1" fmla="*/ 11821 w 39876"/>
                  <a:gd name="connsiteY1" fmla="*/ 16204 h 57113"/>
                  <a:gd name="connsiteX2" fmla="*/ 34202 w 39876"/>
                  <a:gd name="connsiteY2" fmla="*/ 34069 h 57113"/>
                  <a:gd name="connsiteX3" fmla="*/ 38054 w 39876"/>
                  <a:gd name="connsiteY3" fmla="*/ 57114 h 57113"/>
                </a:gdLst>
                <a:ahLst/>
                <a:cxnLst>
                  <a:cxn ang="0">
                    <a:pos x="connsiteX0" y="connsiteY0"/>
                  </a:cxn>
                  <a:cxn ang="0">
                    <a:pos x="connsiteX1" y="connsiteY1"/>
                  </a:cxn>
                  <a:cxn ang="0">
                    <a:pos x="connsiteX2" y="connsiteY2"/>
                  </a:cxn>
                  <a:cxn ang="0">
                    <a:pos x="connsiteX3" y="connsiteY3"/>
                  </a:cxn>
                </a:cxnLst>
                <a:rect l="l" t="t" r="r" b="b"/>
                <a:pathLst>
                  <a:path w="39876" h="57113">
                    <a:moveTo>
                      <a:pt x="0" y="0"/>
                    </a:moveTo>
                    <a:cubicBezTo>
                      <a:pt x="0" y="0"/>
                      <a:pt x="5844" y="10227"/>
                      <a:pt x="11821" y="16204"/>
                    </a:cubicBezTo>
                    <a:cubicBezTo>
                      <a:pt x="17798" y="22182"/>
                      <a:pt x="25236" y="25170"/>
                      <a:pt x="34202" y="34069"/>
                    </a:cubicBezTo>
                    <a:cubicBezTo>
                      <a:pt x="40312" y="40179"/>
                      <a:pt x="41308" y="49145"/>
                      <a:pt x="38054" y="57114"/>
                    </a:cubicBezTo>
                  </a:path>
                </a:pathLst>
              </a:custGeom>
              <a:noFill/>
              <a:ln w="16602" cap="flat">
                <a:solidFill>
                  <a:srgbClr val="E7C8BB"/>
                </a:solid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A02A3F9B-287C-3D4A-B673-829BBA78ABFD}"/>
                  </a:ext>
                </a:extLst>
              </p:cNvPr>
              <p:cNvSpPr/>
              <p:nvPr/>
            </p:nvSpPr>
            <p:spPr>
              <a:xfrm>
                <a:off x="3232303" y="3812843"/>
                <a:ext cx="71657" cy="65614"/>
              </a:xfrm>
              <a:custGeom>
                <a:avLst/>
                <a:gdLst>
                  <a:gd name="connsiteX0" fmla="*/ 71658 w 71657"/>
                  <a:gd name="connsiteY0" fmla="*/ 65614 h 65614"/>
                  <a:gd name="connsiteX1" fmla="*/ 31944 w 71657"/>
                  <a:gd name="connsiteY1" fmla="*/ 37124 h 65614"/>
                  <a:gd name="connsiteX2" fmla="*/ 0 w 71657"/>
                  <a:gd name="connsiteY2" fmla="*/ 0 h 65614"/>
                </a:gdLst>
                <a:ahLst/>
                <a:cxnLst>
                  <a:cxn ang="0">
                    <a:pos x="connsiteX0" y="connsiteY0"/>
                  </a:cxn>
                  <a:cxn ang="0">
                    <a:pos x="connsiteX1" y="connsiteY1"/>
                  </a:cxn>
                  <a:cxn ang="0">
                    <a:pos x="connsiteX2" y="connsiteY2"/>
                  </a:cxn>
                </a:cxnLst>
                <a:rect l="l" t="t" r="r" b="b"/>
                <a:pathLst>
                  <a:path w="71657" h="65614">
                    <a:moveTo>
                      <a:pt x="71658" y="65614"/>
                    </a:moveTo>
                    <a:cubicBezTo>
                      <a:pt x="71658" y="65614"/>
                      <a:pt x="57379" y="62559"/>
                      <a:pt x="31944" y="37124"/>
                    </a:cubicBezTo>
                    <a:cubicBezTo>
                      <a:pt x="13349" y="18529"/>
                      <a:pt x="0" y="0"/>
                      <a:pt x="0" y="0"/>
                    </a:cubicBezTo>
                  </a:path>
                </a:pathLst>
              </a:custGeom>
              <a:noFill/>
              <a:ln w="16602" cap="flat">
                <a:solidFill>
                  <a:srgbClr val="E7C8BB"/>
                </a:solid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879F8F2D-25C6-4438-C185-B8B6B1F2B991}"/>
                  </a:ext>
                </a:extLst>
              </p:cNvPr>
              <p:cNvSpPr/>
              <p:nvPr/>
            </p:nvSpPr>
            <p:spPr>
              <a:xfrm>
                <a:off x="3326209" y="3809921"/>
                <a:ext cx="85471" cy="69266"/>
              </a:xfrm>
              <a:custGeom>
                <a:avLst/>
                <a:gdLst>
                  <a:gd name="connsiteX0" fmla="*/ 0 w 85471"/>
                  <a:gd name="connsiteY0" fmla="*/ 69267 h 69266"/>
                  <a:gd name="connsiteX1" fmla="*/ 85471 w 85471"/>
                  <a:gd name="connsiteY1" fmla="*/ 0 h 69266"/>
                </a:gdLst>
                <a:ahLst/>
                <a:cxnLst>
                  <a:cxn ang="0">
                    <a:pos x="connsiteX0" y="connsiteY0"/>
                  </a:cxn>
                  <a:cxn ang="0">
                    <a:pos x="connsiteX1" y="connsiteY1"/>
                  </a:cxn>
                </a:cxnLst>
                <a:rect l="l" t="t" r="r" b="b"/>
                <a:pathLst>
                  <a:path w="85471" h="69266">
                    <a:moveTo>
                      <a:pt x="0" y="69267"/>
                    </a:moveTo>
                    <a:cubicBezTo>
                      <a:pt x="0" y="69267"/>
                      <a:pt x="53860" y="46621"/>
                      <a:pt x="85471" y="0"/>
                    </a:cubicBezTo>
                  </a:path>
                </a:pathLst>
              </a:custGeom>
              <a:noFill/>
              <a:ln w="16602" cap="flat">
                <a:solidFill>
                  <a:srgbClr val="E7C8BB"/>
                </a:solid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BAF76016-C6A9-6CF1-96F6-483545661F94}"/>
                  </a:ext>
                </a:extLst>
              </p:cNvPr>
              <p:cNvSpPr/>
              <p:nvPr/>
            </p:nvSpPr>
            <p:spPr>
              <a:xfrm>
                <a:off x="2556966" y="3896521"/>
                <a:ext cx="41905" cy="129900"/>
              </a:xfrm>
              <a:custGeom>
                <a:avLst/>
                <a:gdLst>
                  <a:gd name="connsiteX0" fmla="*/ 41906 w 41905"/>
                  <a:gd name="connsiteY0" fmla="*/ 0 h 129900"/>
                  <a:gd name="connsiteX1" fmla="*/ 28225 w 41905"/>
                  <a:gd name="connsiteY1" fmla="*/ 38120 h 129900"/>
                  <a:gd name="connsiteX2" fmla="*/ 0 w 41905"/>
                  <a:gd name="connsiteY2" fmla="*/ 129900 h 129900"/>
                </a:gdLst>
                <a:ahLst/>
                <a:cxnLst>
                  <a:cxn ang="0">
                    <a:pos x="connsiteX0" y="connsiteY0"/>
                  </a:cxn>
                  <a:cxn ang="0">
                    <a:pos x="connsiteX1" y="connsiteY1"/>
                  </a:cxn>
                  <a:cxn ang="0">
                    <a:pos x="connsiteX2" y="connsiteY2"/>
                  </a:cxn>
                </a:cxnLst>
                <a:rect l="l" t="t" r="r" b="b"/>
                <a:pathLst>
                  <a:path w="41905" h="129900">
                    <a:moveTo>
                      <a:pt x="41906" y="0"/>
                    </a:moveTo>
                    <a:cubicBezTo>
                      <a:pt x="36393" y="9696"/>
                      <a:pt x="40644" y="4914"/>
                      <a:pt x="28225" y="38120"/>
                    </a:cubicBezTo>
                    <a:cubicBezTo>
                      <a:pt x="15739" y="71326"/>
                      <a:pt x="1395" y="116087"/>
                      <a:pt x="0" y="129900"/>
                    </a:cubicBezTo>
                  </a:path>
                </a:pathLst>
              </a:custGeom>
              <a:noFill/>
              <a:ln w="16602" cap="flat">
                <a:solidFill>
                  <a:srgbClr val="E7C8BB"/>
                </a:solid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638C1A19-E7F2-8CD3-EBA7-CCE12E6900B7}"/>
                  </a:ext>
                </a:extLst>
              </p:cNvPr>
              <p:cNvSpPr/>
              <p:nvPr/>
            </p:nvSpPr>
            <p:spPr>
              <a:xfrm>
                <a:off x="2522366" y="3878789"/>
                <a:ext cx="38252" cy="121532"/>
              </a:xfrm>
              <a:custGeom>
                <a:avLst/>
                <a:gdLst>
                  <a:gd name="connsiteX0" fmla="*/ 38253 w 38252"/>
                  <a:gd name="connsiteY0" fmla="*/ 0 h 121532"/>
                  <a:gd name="connsiteX1" fmla="*/ 20455 w 38252"/>
                  <a:gd name="connsiteY1" fmla="*/ 53860 h 121532"/>
                  <a:gd name="connsiteX2" fmla="*/ 0 w 38252"/>
                  <a:gd name="connsiteY2" fmla="*/ 121533 h 121532"/>
                </a:gdLst>
                <a:ahLst/>
                <a:cxnLst>
                  <a:cxn ang="0">
                    <a:pos x="connsiteX0" y="connsiteY0"/>
                  </a:cxn>
                  <a:cxn ang="0">
                    <a:pos x="connsiteX1" y="connsiteY1"/>
                  </a:cxn>
                  <a:cxn ang="0">
                    <a:pos x="connsiteX2" y="connsiteY2"/>
                  </a:cxn>
                </a:cxnLst>
                <a:rect l="l" t="t" r="r" b="b"/>
                <a:pathLst>
                  <a:path w="38252" h="121532">
                    <a:moveTo>
                      <a:pt x="38253" y="0"/>
                    </a:moveTo>
                    <a:cubicBezTo>
                      <a:pt x="31346" y="11091"/>
                      <a:pt x="29155" y="26697"/>
                      <a:pt x="20455" y="53860"/>
                    </a:cubicBezTo>
                    <a:cubicBezTo>
                      <a:pt x="7770" y="93308"/>
                      <a:pt x="0" y="121533"/>
                      <a:pt x="0" y="121533"/>
                    </a:cubicBezTo>
                  </a:path>
                </a:pathLst>
              </a:custGeom>
              <a:noFill/>
              <a:ln w="16602" cap="flat">
                <a:solidFill>
                  <a:srgbClr val="E7C8BB"/>
                </a:solid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AE406931-8B4C-30EC-1C5E-1A2490B24796}"/>
                  </a:ext>
                </a:extLst>
              </p:cNvPr>
              <p:cNvSpPr/>
              <p:nvPr/>
            </p:nvSpPr>
            <p:spPr>
              <a:xfrm>
                <a:off x="2499122" y="3858268"/>
                <a:ext cx="31412" cy="102406"/>
              </a:xfrm>
              <a:custGeom>
                <a:avLst/>
                <a:gdLst>
                  <a:gd name="connsiteX0" fmla="*/ 31413 w 31412"/>
                  <a:gd name="connsiteY0" fmla="*/ 0 h 102406"/>
                  <a:gd name="connsiteX1" fmla="*/ 15474 w 31412"/>
                  <a:gd name="connsiteY1" fmla="*/ 42769 h 102406"/>
                  <a:gd name="connsiteX2" fmla="*/ 0 w 31412"/>
                  <a:gd name="connsiteY2" fmla="*/ 102406 h 102406"/>
                </a:gdLst>
                <a:ahLst/>
                <a:cxnLst>
                  <a:cxn ang="0">
                    <a:pos x="connsiteX0" y="connsiteY0"/>
                  </a:cxn>
                  <a:cxn ang="0">
                    <a:pos x="connsiteX1" y="connsiteY1"/>
                  </a:cxn>
                  <a:cxn ang="0">
                    <a:pos x="connsiteX2" y="connsiteY2"/>
                  </a:cxn>
                </a:cxnLst>
                <a:rect l="l" t="t" r="r" b="b"/>
                <a:pathLst>
                  <a:path w="31412" h="102406">
                    <a:moveTo>
                      <a:pt x="31413" y="0"/>
                    </a:moveTo>
                    <a:cubicBezTo>
                      <a:pt x="24506" y="15208"/>
                      <a:pt x="21849" y="25967"/>
                      <a:pt x="15474" y="42769"/>
                    </a:cubicBezTo>
                    <a:cubicBezTo>
                      <a:pt x="7372" y="64153"/>
                      <a:pt x="1727" y="94570"/>
                      <a:pt x="0" y="102406"/>
                    </a:cubicBezTo>
                  </a:path>
                </a:pathLst>
              </a:custGeom>
              <a:noFill/>
              <a:ln w="16602" cap="flat">
                <a:solidFill>
                  <a:srgbClr val="E7C8BB"/>
                </a:solid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3FEE1840-E580-627D-BDBC-9B5541E3365C}"/>
                  </a:ext>
                </a:extLst>
              </p:cNvPr>
              <p:cNvSpPr/>
              <p:nvPr/>
            </p:nvSpPr>
            <p:spPr>
              <a:xfrm>
                <a:off x="3549151" y="5526586"/>
                <a:ext cx="38408" cy="43034"/>
              </a:xfrm>
              <a:custGeom>
                <a:avLst/>
                <a:gdLst>
                  <a:gd name="connsiteX0" fmla="*/ 38054 w 38408"/>
                  <a:gd name="connsiteY0" fmla="*/ 43034 h 43034"/>
                  <a:gd name="connsiteX1" fmla="*/ 34467 w 38408"/>
                  <a:gd name="connsiteY1" fmla="*/ 27693 h 43034"/>
                  <a:gd name="connsiteX2" fmla="*/ 0 w 38408"/>
                  <a:gd name="connsiteY2" fmla="*/ 0 h 43034"/>
                </a:gdLst>
                <a:ahLst/>
                <a:cxnLst>
                  <a:cxn ang="0">
                    <a:pos x="connsiteX0" y="connsiteY0"/>
                  </a:cxn>
                  <a:cxn ang="0">
                    <a:pos x="connsiteX1" y="connsiteY1"/>
                  </a:cxn>
                  <a:cxn ang="0">
                    <a:pos x="connsiteX2" y="connsiteY2"/>
                  </a:cxn>
                </a:cxnLst>
                <a:rect l="l" t="t" r="r" b="b"/>
                <a:pathLst>
                  <a:path w="38408" h="43034">
                    <a:moveTo>
                      <a:pt x="38054" y="43034"/>
                    </a:moveTo>
                    <a:cubicBezTo>
                      <a:pt x="38983" y="38054"/>
                      <a:pt x="38187" y="32674"/>
                      <a:pt x="34467" y="27693"/>
                    </a:cubicBezTo>
                    <a:cubicBezTo>
                      <a:pt x="25502" y="15806"/>
                      <a:pt x="4450" y="5910"/>
                      <a:pt x="0" y="0"/>
                    </a:cubicBezTo>
                  </a:path>
                </a:pathLst>
              </a:custGeom>
              <a:noFill/>
              <a:ln w="16602" cap="flat">
                <a:solidFill>
                  <a:srgbClr val="E7C8BB"/>
                </a:solid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1ACE69D7-CD2F-8A42-FDA9-3325BBB0E0D2}"/>
                  </a:ext>
                </a:extLst>
              </p:cNvPr>
              <p:cNvSpPr/>
              <p:nvPr/>
            </p:nvSpPr>
            <p:spPr>
              <a:xfrm>
                <a:off x="2484038" y="1917664"/>
                <a:ext cx="2026730" cy="3687534"/>
              </a:xfrm>
              <a:custGeom>
                <a:avLst/>
                <a:gdLst>
                  <a:gd name="connsiteX0" fmla="*/ 1856869 w 2026730"/>
                  <a:gd name="connsiteY0" fmla="*/ 490846 h 3687534"/>
                  <a:gd name="connsiteX1" fmla="*/ 1890473 w 2026730"/>
                  <a:gd name="connsiteY1" fmla="*/ 378013 h 3687534"/>
                  <a:gd name="connsiteX2" fmla="*/ 1890473 w 2026730"/>
                  <a:gd name="connsiteY2" fmla="*/ 378013 h 3687534"/>
                  <a:gd name="connsiteX3" fmla="*/ 1935234 w 2026730"/>
                  <a:gd name="connsiteY3" fmla="*/ 318110 h 3687534"/>
                  <a:gd name="connsiteX4" fmla="*/ 1985707 w 2026730"/>
                  <a:gd name="connsiteY4" fmla="*/ 230580 h 3687534"/>
                  <a:gd name="connsiteX5" fmla="*/ 2012670 w 2026730"/>
                  <a:gd name="connsiteY5" fmla="*/ 158789 h 3687534"/>
                  <a:gd name="connsiteX6" fmla="*/ 2020838 w 2026730"/>
                  <a:gd name="connsiteY6" fmla="*/ 100015 h 3687534"/>
                  <a:gd name="connsiteX7" fmla="*/ 2002443 w 2026730"/>
                  <a:gd name="connsiteY7" fmla="*/ 107586 h 3687534"/>
                  <a:gd name="connsiteX8" fmla="*/ 2017717 w 2026730"/>
                  <a:gd name="connsiteY8" fmla="*/ 69599 h 3687534"/>
                  <a:gd name="connsiteX9" fmla="*/ 1990356 w 2026730"/>
                  <a:gd name="connsiteY9" fmla="*/ 59372 h 3687534"/>
                  <a:gd name="connsiteX10" fmla="*/ 1989891 w 2026730"/>
                  <a:gd name="connsiteY10" fmla="*/ 26697 h 3687534"/>
                  <a:gd name="connsiteX11" fmla="*/ 1954759 w 2026730"/>
                  <a:gd name="connsiteY11" fmla="*/ 50937 h 3687534"/>
                  <a:gd name="connsiteX12" fmla="*/ 1959342 w 2026730"/>
                  <a:gd name="connsiteY12" fmla="*/ 31745 h 3687534"/>
                  <a:gd name="connsiteX13" fmla="*/ 1925937 w 2026730"/>
                  <a:gd name="connsiteY13" fmla="*/ 34202 h 3687534"/>
                  <a:gd name="connsiteX14" fmla="*/ 1876925 w 2026730"/>
                  <a:gd name="connsiteY14" fmla="*/ 108516 h 3687534"/>
                  <a:gd name="connsiteX15" fmla="*/ 1845646 w 2026730"/>
                  <a:gd name="connsiteY15" fmla="*/ 158922 h 3687534"/>
                  <a:gd name="connsiteX16" fmla="*/ 1824128 w 2026730"/>
                  <a:gd name="connsiteY16" fmla="*/ 194452 h 3687534"/>
                  <a:gd name="connsiteX17" fmla="*/ 1818417 w 2026730"/>
                  <a:gd name="connsiteY17" fmla="*/ 173134 h 3687534"/>
                  <a:gd name="connsiteX18" fmla="*/ 1829640 w 2026730"/>
                  <a:gd name="connsiteY18" fmla="*/ 133155 h 3687534"/>
                  <a:gd name="connsiteX19" fmla="*/ 1810780 w 2026730"/>
                  <a:gd name="connsiteY19" fmla="*/ 97425 h 3687534"/>
                  <a:gd name="connsiteX20" fmla="*/ 1792517 w 2026730"/>
                  <a:gd name="connsiteY20" fmla="*/ 124455 h 3687534"/>
                  <a:gd name="connsiteX21" fmla="*/ 1773191 w 2026730"/>
                  <a:gd name="connsiteY21" fmla="*/ 174994 h 3687534"/>
                  <a:gd name="connsiteX22" fmla="*/ 1766616 w 2026730"/>
                  <a:gd name="connsiteY22" fmla="*/ 246319 h 3687534"/>
                  <a:gd name="connsiteX23" fmla="*/ 1787668 w 2026730"/>
                  <a:gd name="connsiteY23" fmla="*/ 329134 h 3687534"/>
                  <a:gd name="connsiteX24" fmla="*/ 1702064 w 2026730"/>
                  <a:gd name="connsiteY24" fmla="*/ 518805 h 3687534"/>
                  <a:gd name="connsiteX25" fmla="*/ 1595209 w 2026730"/>
                  <a:gd name="connsiteY25" fmla="*/ 700838 h 3687534"/>
                  <a:gd name="connsiteX26" fmla="*/ 1447643 w 2026730"/>
                  <a:gd name="connsiteY26" fmla="*/ 694264 h 3687534"/>
                  <a:gd name="connsiteX27" fmla="*/ 1328766 w 2026730"/>
                  <a:gd name="connsiteY27" fmla="*/ 654616 h 3687534"/>
                  <a:gd name="connsiteX28" fmla="*/ 1204710 w 2026730"/>
                  <a:gd name="connsiteY28" fmla="*/ 594315 h 3687534"/>
                  <a:gd name="connsiteX29" fmla="*/ 1009394 w 2026730"/>
                  <a:gd name="connsiteY29" fmla="*/ 543444 h 3687534"/>
                  <a:gd name="connsiteX30" fmla="*/ 935279 w 2026730"/>
                  <a:gd name="connsiteY30" fmla="*/ 461226 h 3687534"/>
                  <a:gd name="connsiteX31" fmla="*/ 929568 w 2026730"/>
                  <a:gd name="connsiteY31" fmla="*/ 416664 h 3687534"/>
                  <a:gd name="connsiteX32" fmla="*/ 944909 w 2026730"/>
                  <a:gd name="connsiteY32" fmla="*/ 394948 h 3687534"/>
                  <a:gd name="connsiteX33" fmla="*/ 966426 w 2026730"/>
                  <a:gd name="connsiteY33" fmla="*/ 344210 h 3687534"/>
                  <a:gd name="connsiteX34" fmla="*/ 986416 w 2026730"/>
                  <a:gd name="connsiteY34" fmla="*/ 336506 h 3687534"/>
                  <a:gd name="connsiteX35" fmla="*/ 1012582 w 2026730"/>
                  <a:gd name="connsiteY35" fmla="*/ 276537 h 3687534"/>
                  <a:gd name="connsiteX36" fmla="*/ 1015637 w 2026730"/>
                  <a:gd name="connsiteY36" fmla="*/ 207336 h 3687534"/>
                  <a:gd name="connsiteX37" fmla="*/ 997241 w 2026730"/>
                  <a:gd name="connsiteY37" fmla="*/ 202754 h 3687534"/>
                  <a:gd name="connsiteX38" fmla="*/ 955136 w 2026730"/>
                  <a:gd name="connsiteY38" fmla="*/ 48082 h 3687534"/>
                  <a:gd name="connsiteX39" fmla="*/ 813680 w 2026730"/>
                  <a:gd name="connsiteY39" fmla="*/ 0 h 3687534"/>
                  <a:gd name="connsiteX40" fmla="*/ 687698 w 2026730"/>
                  <a:gd name="connsiteY40" fmla="*/ 75377 h 3687534"/>
                  <a:gd name="connsiteX41" fmla="*/ 667642 w 2026730"/>
                  <a:gd name="connsiteY41" fmla="*/ 195515 h 3687534"/>
                  <a:gd name="connsiteX42" fmla="*/ 638222 w 2026730"/>
                  <a:gd name="connsiteY42" fmla="*/ 200894 h 3687534"/>
                  <a:gd name="connsiteX43" fmla="*/ 663591 w 2026730"/>
                  <a:gd name="connsiteY43" fmla="*/ 322692 h 3687534"/>
                  <a:gd name="connsiteX44" fmla="*/ 686303 w 2026730"/>
                  <a:gd name="connsiteY44" fmla="*/ 333916 h 3687534"/>
                  <a:gd name="connsiteX45" fmla="*/ 698922 w 2026730"/>
                  <a:gd name="connsiteY45" fmla="*/ 379607 h 3687534"/>
                  <a:gd name="connsiteX46" fmla="*/ 715856 w 2026730"/>
                  <a:gd name="connsiteY46" fmla="*/ 408828 h 3687534"/>
                  <a:gd name="connsiteX47" fmla="*/ 697660 w 2026730"/>
                  <a:gd name="connsiteY47" fmla="*/ 509375 h 3687534"/>
                  <a:gd name="connsiteX48" fmla="*/ 607141 w 2026730"/>
                  <a:gd name="connsiteY48" fmla="*/ 565957 h 3687534"/>
                  <a:gd name="connsiteX49" fmla="*/ 423381 w 2026730"/>
                  <a:gd name="connsiteY49" fmla="*/ 641666 h 3687534"/>
                  <a:gd name="connsiteX50" fmla="*/ 355442 w 2026730"/>
                  <a:gd name="connsiteY50" fmla="*/ 771832 h 3687534"/>
                  <a:gd name="connsiteX51" fmla="*/ 328546 w 2026730"/>
                  <a:gd name="connsiteY51" fmla="*/ 1077125 h 3687534"/>
                  <a:gd name="connsiteX52" fmla="*/ 294012 w 2026730"/>
                  <a:gd name="connsiteY52" fmla="*/ 1281140 h 3687534"/>
                  <a:gd name="connsiteX53" fmla="*/ 206880 w 2026730"/>
                  <a:gd name="connsiteY53" fmla="*/ 1474729 h 3687534"/>
                  <a:gd name="connsiteX54" fmla="*/ 125792 w 2026730"/>
                  <a:gd name="connsiteY54" fmla="*/ 1726627 h 3687534"/>
                  <a:gd name="connsiteX55" fmla="*/ 104208 w 2026730"/>
                  <a:gd name="connsiteY55" fmla="*/ 1779557 h 3687534"/>
                  <a:gd name="connsiteX56" fmla="*/ 63233 w 2026730"/>
                  <a:gd name="connsiteY56" fmla="*/ 1838265 h 3687534"/>
                  <a:gd name="connsiteX57" fmla="*/ 18139 w 2026730"/>
                  <a:gd name="connsiteY57" fmla="*/ 1931108 h 3687534"/>
                  <a:gd name="connsiteX58" fmla="*/ 341 w 2026730"/>
                  <a:gd name="connsiteY58" fmla="*/ 2026740 h 3687534"/>
                  <a:gd name="connsiteX59" fmla="*/ 15416 w 2026730"/>
                  <a:gd name="connsiteY59" fmla="*/ 2040354 h 3687534"/>
                  <a:gd name="connsiteX60" fmla="*/ 19534 w 2026730"/>
                  <a:gd name="connsiteY60" fmla="*/ 2096339 h 3687534"/>
                  <a:gd name="connsiteX61" fmla="*/ 39324 w 2026730"/>
                  <a:gd name="connsiteY61" fmla="*/ 2077876 h 3687534"/>
                  <a:gd name="connsiteX62" fmla="*/ 36336 w 2026730"/>
                  <a:gd name="connsiteY62" fmla="*/ 2097335 h 3687534"/>
                  <a:gd name="connsiteX63" fmla="*/ 46298 w 2026730"/>
                  <a:gd name="connsiteY63" fmla="*/ 2125294 h 3687534"/>
                  <a:gd name="connsiteX64" fmla="*/ 72331 w 2026730"/>
                  <a:gd name="connsiteY64" fmla="*/ 2102914 h 3687534"/>
                  <a:gd name="connsiteX65" fmla="*/ 89598 w 2026730"/>
                  <a:gd name="connsiteY65" fmla="*/ 2125294 h 3687534"/>
                  <a:gd name="connsiteX66" fmla="*/ 133230 w 2026730"/>
                  <a:gd name="connsiteY66" fmla="*/ 2043343 h 3687534"/>
                  <a:gd name="connsiteX67" fmla="*/ 154017 w 2026730"/>
                  <a:gd name="connsiteY67" fmla="*/ 1996257 h 3687534"/>
                  <a:gd name="connsiteX68" fmla="*/ 179187 w 2026730"/>
                  <a:gd name="connsiteY68" fmla="*/ 1947511 h 3687534"/>
                  <a:gd name="connsiteX69" fmla="*/ 191340 w 2026730"/>
                  <a:gd name="connsiteY69" fmla="*/ 1963716 h 3687534"/>
                  <a:gd name="connsiteX70" fmla="*/ 194129 w 2026730"/>
                  <a:gd name="connsiteY70" fmla="*/ 2013258 h 3687534"/>
                  <a:gd name="connsiteX71" fmla="*/ 223881 w 2026730"/>
                  <a:gd name="connsiteY71" fmla="*/ 2042612 h 3687534"/>
                  <a:gd name="connsiteX72" fmla="*/ 232980 w 2026730"/>
                  <a:gd name="connsiteY72" fmla="*/ 1946050 h 3687534"/>
                  <a:gd name="connsiteX73" fmla="*/ 227003 w 2026730"/>
                  <a:gd name="connsiteY73" fmla="*/ 1863899 h 3687534"/>
                  <a:gd name="connsiteX74" fmla="*/ 225542 w 2026730"/>
                  <a:gd name="connsiteY74" fmla="*/ 1784737 h 3687534"/>
                  <a:gd name="connsiteX75" fmla="*/ 284714 w 2026730"/>
                  <a:gd name="connsiteY75" fmla="*/ 1668717 h 3687534"/>
                  <a:gd name="connsiteX76" fmla="*/ 434671 w 2026730"/>
                  <a:gd name="connsiteY76" fmla="*/ 1397094 h 3687534"/>
                  <a:gd name="connsiteX77" fmla="*/ 482753 w 2026730"/>
                  <a:gd name="connsiteY77" fmla="*/ 1241493 h 3687534"/>
                  <a:gd name="connsiteX78" fmla="*/ 509251 w 2026730"/>
                  <a:gd name="connsiteY78" fmla="*/ 1047638 h 3687534"/>
                  <a:gd name="connsiteX79" fmla="*/ 532893 w 2026730"/>
                  <a:gd name="connsiteY79" fmla="*/ 1173288 h 3687534"/>
                  <a:gd name="connsiteX80" fmla="*/ 543785 w 2026730"/>
                  <a:gd name="connsiteY80" fmla="*/ 1337125 h 3687534"/>
                  <a:gd name="connsiteX81" fmla="*/ 508852 w 2026730"/>
                  <a:gd name="connsiteY81" fmla="*/ 1551368 h 3687534"/>
                  <a:gd name="connsiteX82" fmla="*/ 472592 w 2026730"/>
                  <a:gd name="connsiteY82" fmla="*/ 1874127 h 3687534"/>
                  <a:gd name="connsiteX83" fmla="*/ 524525 w 2026730"/>
                  <a:gd name="connsiteY83" fmla="*/ 2242909 h 3687534"/>
                  <a:gd name="connsiteX84" fmla="*/ 580178 w 2026730"/>
                  <a:gd name="connsiteY84" fmla="*/ 2445928 h 3687534"/>
                  <a:gd name="connsiteX85" fmla="*/ 591070 w 2026730"/>
                  <a:gd name="connsiteY85" fmla="*/ 2638919 h 3687534"/>
                  <a:gd name="connsiteX86" fmla="*/ 616572 w 2026730"/>
                  <a:gd name="connsiteY86" fmla="*/ 3032207 h 3687534"/>
                  <a:gd name="connsiteX87" fmla="*/ 660204 w 2026730"/>
                  <a:gd name="connsiteY87" fmla="*/ 3336437 h 3687534"/>
                  <a:gd name="connsiteX88" fmla="*/ 653164 w 2026730"/>
                  <a:gd name="connsiteY88" fmla="*/ 3398864 h 3687534"/>
                  <a:gd name="connsiteX89" fmla="*/ 573935 w 2026730"/>
                  <a:gd name="connsiteY89" fmla="*/ 3508509 h 3687534"/>
                  <a:gd name="connsiteX90" fmla="*/ 511708 w 2026730"/>
                  <a:gd name="connsiteY90" fmla="*/ 3576912 h 3687534"/>
                  <a:gd name="connsiteX91" fmla="*/ 511708 w 2026730"/>
                  <a:gd name="connsiteY91" fmla="*/ 3604141 h 3687534"/>
                  <a:gd name="connsiteX92" fmla="*/ 511708 w 2026730"/>
                  <a:gd name="connsiteY92" fmla="*/ 3624596 h 3687534"/>
                  <a:gd name="connsiteX93" fmla="*/ 520806 w 2026730"/>
                  <a:gd name="connsiteY93" fmla="*/ 3635952 h 3687534"/>
                  <a:gd name="connsiteX94" fmla="*/ 529905 w 2026730"/>
                  <a:gd name="connsiteY94" fmla="*/ 3658665 h 3687534"/>
                  <a:gd name="connsiteX95" fmla="*/ 552020 w 2026730"/>
                  <a:gd name="connsiteY95" fmla="*/ 3657602 h 3687534"/>
                  <a:gd name="connsiteX96" fmla="*/ 566232 w 2026730"/>
                  <a:gd name="connsiteY96" fmla="*/ 3674537 h 3687534"/>
                  <a:gd name="connsiteX97" fmla="*/ 589409 w 2026730"/>
                  <a:gd name="connsiteY97" fmla="*/ 3664641 h 3687534"/>
                  <a:gd name="connsiteX98" fmla="*/ 610860 w 2026730"/>
                  <a:gd name="connsiteY98" fmla="*/ 3686624 h 3687534"/>
                  <a:gd name="connsiteX99" fmla="*/ 665849 w 2026730"/>
                  <a:gd name="connsiteY99" fmla="*/ 3654879 h 3687534"/>
                  <a:gd name="connsiteX100" fmla="*/ 691351 w 2026730"/>
                  <a:gd name="connsiteY100" fmla="*/ 3643988 h 3687534"/>
                  <a:gd name="connsiteX101" fmla="*/ 713134 w 2026730"/>
                  <a:gd name="connsiteY101" fmla="*/ 3613704 h 3687534"/>
                  <a:gd name="connsiteX102" fmla="*/ 732326 w 2026730"/>
                  <a:gd name="connsiteY102" fmla="*/ 3558450 h 3687534"/>
                  <a:gd name="connsiteX103" fmla="*/ 790038 w 2026730"/>
                  <a:gd name="connsiteY103" fmla="*/ 3505985 h 3687534"/>
                  <a:gd name="connsiteX104" fmla="*/ 794620 w 2026730"/>
                  <a:gd name="connsiteY104" fmla="*/ 3456974 h 3687534"/>
                  <a:gd name="connsiteX105" fmla="*/ 790569 w 2026730"/>
                  <a:gd name="connsiteY105" fmla="*/ 3404575 h 3687534"/>
                  <a:gd name="connsiteX106" fmla="*/ 796015 w 2026730"/>
                  <a:gd name="connsiteY106" fmla="*/ 3351778 h 3687534"/>
                  <a:gd name="connsiteX107" fmla="*/ 786917 w 2026730"/>
                  <a:gd name="connsiteY107" fmla="*/ 3298981 h 3687534"/>
                  <a:gd name="connsiteX108" fmla="*/ 793425 w 2026730"/>
                  <a:gd name="connsiteY108" fmla="*/ 3061295 h 3687534"/>
                  <a:gd name="connsiteX109" fmla="*/ 798738 w 2026730"/>
                  <a:gd name="connsiteY109" fmla="*/ 2679032 h 3687534"/>
                  <a:gd name="connsiteX110" fmla="*/ 816934 w 2026730"/>
                  <a:gd name="connsiteY110" fmla="*/ 2496932 h 3687534"/>
                  <a:gd name="connsiteX111" fmla="*/ 813614 w 2026730"/>
                  <a:gd name="connsiteY111" fmla="*/ 2235404 h 3687534"/>
                  <a:gd name="connsiteX112" fmla="*/ 819458 w 2026730"/>
                  <a:gd name="connsiteY112" fmla="*/ 1962255 h 3687534"/>
                  <a:gd name="connsiteX113" fmla="*/ 841507 w 2026730"/>
                  <a:gd name="connsiteY113" fmla="*/ 1962587 h 3687534"/>
                  <a:gd name="connsiteX114" fmla="*/ 844827 w 2026730"/>
                  <a:gd name="connsiteY114" fmla="*/ 2101851 h 3687534"/>
                  <a:gd name="connsiteX115" fmla="*/ 849675 w 2026730"/>
                  <a:gd name="connsiteY115" fmla="*/ 2445994 h 3687534"/>
                  <a:gd name="connsiteX116" fmla="*/ 860567 w 2026730"/>
                  <a:gd name="connsiteY116" fmla="*/ 2713632 h 3687534"/>
                  <a:gd name="connsiteX117" fmla="*/ 854656 w 2026730"/>
                  <a:gd name="connsiteY117" fmla="*/ 2926613 h 3687534"/>
                  <a:gd name="connsiteX118" fmla="*/ 872986 w 2026730"/>
                  <a:gd name="connsiteY118" fmla="*/ 3149356 h 3687534"/>
                  <a:gd name="connsiteX119" fmla="*/ 868802 w 2026730"/>
                  <a:gd name="connsiteY119" fmla="*/ 3317177 h 3687534"/>
                  <a:gd name="connsiteX120" fmla="*/ 864684 w 2026730"/>
                  <a:gd name="connsiteY120" fmla="*/ 3377280 h 3687534"/>
                  <a:gd name="connsiteX121" fmla="*/ 857844 w 2026730"/>
                  <a:gd name="connsiteY121" fmla="*/ 3441433 h 3687534"/>
                  <a:gd name="connsiteX122" fmla="*/ 857844 w 2026730"/>
                  <a:gd name="connsiteY122" fmla="*/ 3497418 h 3687534"/>
                  <a:gd name="connsiteX123" fmla="*/ 901542 w 2026730"/>
                  <a:gd name="connsiteY123" fmla="*/ 3530159 h 3687534"/>
                  <a:gd name="connsiteX124" fmla="*/ 951417 w 2026730"/>
                  <a:gd name="connsiteY124" fmla="*/ 3616759 h 3687534"/>
                  <a:gd name="connsiteX125" fmla="*/ 986217 w 2026730"/>
                  <a:gd name="connsiteY125" fmla="*/ 3636682 h 3687534"/>
                  <a:gd name="connsiteX126" fmla="*/ 1011918 w 2026730"/>
                  <a:gd name="connsiteY126" fmla="*/ 3675134 h 3687534"/>
                  <a:gd name="connsiteX127" fmla="*/ 1062656 w 2026730"/>
                  <a:gd name="connsiteY127" fmla="*/ 3681045 h 3687534"/>
                  <a:gd name="connsiteX128" fmla="*/ 1072220 w 2026730"/>
                  <a:gd name="connsiteY128" fmla="*/ 3667165 h 3687534"/>
                  <a:gd name="connsiteX129" fmla="*/ 1093803 w 2026730"/>
                  <a:gd name="connsiteY129" fmla="*/ 3667962 h 3687534"/>
                  <a:gd name="connsiteX130" fmla="*/ 1103831 w 2026730"/>
                  <a:gd name="connsiteY130" fmla="*/ 3651824 h 3687534"/>
                  <a:gd name="connsiteX131" fmla="*/ 1125481 w 2026730"/>
                  <a:gd name="connsiteY131" fmla="*/ 3648503 h 3687534"/>
                  <a:gd name="connsiteX132" fmla="*/ 1132521 w 2026730"/>
                  <a:gd name="connsiteY132" fmla="*/ 3630705 h 3687534"/>
                  <a:gd name="connsiteX133" fmla="*/ 1146401 w 2026730"/>
                  <a:gd name="connsiteY133" fmla="*/ 3617556 h 3687534"/>
                  <a:gd name="connsiteX134" fmla="*/ 1144608 w 2026730"/>
                  <a:gd name="connsiteY134" fmla="*/ 3597500 h 3687534"/>
                  <a:gd name="connsiteX135" fmla="*/ 1150518 w 2026730"/>
                  <a:gd name="connsiteY135" fmla="*/ 3583421 h 3687534"/>
                  <a:gd name="connsiteX136" fmla="*/ 1118176 w 2026730"/>
                  <a:gd name="connsiteY136" fmla="*/ 3546562 h 3687534"/>
                  <a:gd name="connsiteX137" fmla="*/ 1054687 w 2026730"/>
                  <a:gd name="connsiteY137" fmla="*/ 3479022 h 3687534"/>
                  <a:gd name="connsiteX138" fmla="*/ 1008199 w 2026730"/>
                  <a:gd name="connsiteY138" fmla="*/ 3418787 h 3687534"/>
                  <a:gd name="connsiteX139" fmla="*/ 994385 w 2026730"/>
                  <a:gd name="connsiteY139" fmla="*/ 3377280 h 3687534"/>
                  <a:gd name="connsiteX140" fmla="*/ 1013512 w 2026730"/>
                  <a:gd name="connsiteY140" fmla="*/ 3217959 h 3687534"/>
                  <a:gd name="connsiteX141" fmla="*/ 1064516 w 2026730"/>
                  <a:gd name="connsiteY141" fmla="*/ 2955767 h 3687534"/>
                  <a:gd name="connsiteX142" fmla="*/ 1071821 w 2026730"/>
                  <a:gd name="connsiteY142" fmla="*/ 2558827 h 3687534"/>
                  <a:gd name="connsiteX143" fmla="*/ 1126876 w 2026730"/>
                  <a:gd name="connsiteY143" fmla="*/ 2282955 h 3687534"/>
                  <a:gd name="connsiteX144" fmla="*/ 1204710 w 2026730"/>
                  <a:gd name="connsiteY144" fmla="*/ 1941999 h 3687534"/>
                  <a:gd name="connsiteX145" fmla="*/ 1180802 w 2026730"/>
                  <a:gd name="connsiteY145" fmla="*/ 1600778 h 3687534"/>
                  <a:gd name="connsiteX146" fmla="*/ 1144541 w 2026730"/>
                  <a:gd name="connsiteY146" fmla="*/ 1376773 h 3687534"/>
                  <a:gd name="connsiteX147" fmla="*/ 1163734 w 2026730"/>
                  <a:gd name="connsiteY147" fmla="*/ 1173288 h 3687534"/>
                  <a:gd name="connsiteX148" fmla="*/ 1199530 w 2026730"/>
                  <a:gd name="connsiteY148" fmla="*/ 959577 h 3687534"/>
                  <a:gd name="connsiteX149" fmla="*/ 1242631 w 2026730"/>
                  <a:gd name="connsiteY149" fmla="*/ 873441 h 3687534"/>
                  <a:gd name="connsiteX150" fmla="*/ 1463183 w 2026730"/>
                  <a:gd name="connsiteY150" fmla="*/ 890642 h 3687534"/>
                  <a:gd name="connsiteX151" fmla="*/ 1699142 w 2026730"/>
                  <a:gd name="connsiteY151" fmla="*/ 849400 h 3687534"/>
                  <a:gd name="connsiteX152" fmla="*/ 1774917 w 2026730"/>
                  <a:gd name="connsiteY152" fmla="*/ 734110 h 3687534"/>
                  <a:gd name="connsiteX153" fmla="*/ 1857135 w 2026730"/>
                  <a:gd name="connsiteY153" fmla="*/ 490912 h 368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026730" h="3687534">
                    <a:moveTo>
                      <a:pt x="1856869" y="490846"/>
                    </a:moveTo>
                    <a:cubicBezTo>
                      <a:pt x="1866565" y="449737"/>
                      <a:pt x="1882637" y="398269"/>
                      <a:pt x="1890473" y="378013"/>
                    </a:cubicBezTo>
                    <a:cubicBezTo>
                      <a:pt x="1890872" y="376950"/>
                      <a:pt x="1890008" y="379009"/>
                      <a:pt x="1890473" y="378013"/>
                    </a:cubicBezTo>
                    <a:cubicBezTo>
                      <a:pt x="1901564" y="351316"/>
                      <a:pt x="1908271" y="351183"/>
                      <a:pt x="1935234" y="318110"/>
                    </a:cubicBezTo>
                    <a:cubicBezTo>
                      <a:pt x="1963326" y="283643"/>
                      <a:pt x="1977206" y="254355"/>
                      <a:pt x="1985707" y="230580"/>
                    </a:cubicBezTo>
                    <a:cubicBezTo>
                      <a:pt x="1991817" y="213446"/>
                      <a:pt x="2005630" y="178713"/>
                      <a:pt x="2012670" y="158789"/>
                    </a:cubicBezTo>
                    <a:cubicBezTo>
                      <a:pt x="2017584" y="144909"/>
                      <a:pt x="2036047" y="104399"/>
                      <a:pt x="2020838" y="100015"/>
                    </a:cubicBezTo>
                    <a:cubicBezTo>
                      <a:pt x="2013467" y="97890"/>
                      <a:pt x="2008818" y="97492"/>
                      <a:pt x="2002443" y="107586"/>
                    </a:cubicBezTo>
                    <a:cubicBezTo>
                      <a:pt x="2002443" y="107586"/>
                      <a:pt x="2016787" y="77303"/>
                      <a:pt x="2017717" y="69599"/>
                    </a:cubicBezTo>
                    <a:cubicBezTo>
                      <a:pt x="2019776" y="51801"/>
                      <a:pt x="1996067" y="49609"/>
                      <a:pt x="1990356" y="59372"/>
                    </a:cubicBezTo>
                    <a:cubicBezTo>
                      <a:pt x="1990356" y="59372"/>
                      <a:pt x="2005365" y="38585"/>
                      <a:pt x="1989891" y="26697"/>
                    </a:cubicBezTo>
                    <a:cubicBezTo>
                      <a:pt x="1972425" y="13216"/>
                      <a:pt x="1954759" y="50937"/>
                      <a:pt x="1954759" y="50937"/>
                    </a:cubicBezTo>
                    <a:cubicBezTo>
                      <a:pt x="1954759" y="50937"/>
                      <a:pt x="1961002" y="40511"/>
                      <a:pt x="1959342" y="31745"/>
                    </a:cubicBezTo>
                    <a:cubicBezTo>
                      <a:pt x="1956486" y="17201"/>
                      <a:pt x="1942008" y="12685"/>
                      <a:pt x="1925937" y="34202"/>
                    </a:cubicBezTo>
                    <a:cubicBezTo>
                      <a:pt x="1911459" y="53528"/>
                      <a:pt x="1876925" y="108516"/>
                      <a:pt x="1876925" y="108516"/>
                    </a:cubicBezTo>
                    <a:cubicBezTo>
                      <a:pt x="1868425" y="121798"/>
                      <a:pt x="1862912" y="128772"/>
                      <a:pt x="1845646" y="158922"/>
                    </a:cubicBezTo>
                    <a:lnTo>
                      <a:pt x="1824128" y="194452"/>
                    </a:lnTo>
                    <a:cubicBezTo>
                      <a:pt x="1824128" y="194452"/>
                      <a:pt x="1818483" y="179775"/>
                      <a:pt x="1818417" y="173134"/>
                    </a:cubicBezTo>
                    <a:cubicBezTo>
                      <a:pt x="1818350" y="166493"/>
                      <a:pt x="1826984" y="154074"/>
                      <a:pt x="1829640" y="133155"/>
                    </a:cubicBezTo>
                    <a:cubicBezTo>
                      <a:pt x="1831765" y="115954"/>
                      <a:pt x="1823132" y="101078"/>
                      <a:pt x="1810780" y="97425"/>
                    </a:cubicBezTo>
                    <a:cubicBezTo>
                      <a:pt x="1798427" y="93773"/>
                      <a:pt x="1796169" y="113962"/>
                      <a:pt x="1792517" y="124455"/>
                    </a:cubicBezTo>
                    <a:cubicBezTo>
                      <a:pt x="1788864" y="134948"/>
                      <a:pt x="1775914" y="164501"/>
                      <a:pt x="1773191" y="174994"/>
                    </a:cubicBezTo>
                    <a:cubicBezTo>
                      <a:pt x="1770468" y="185487"/>
                      <a:pt x="1765554" y="236823"/>
                      <a:pt x="1766616" y="246319"/>
                    </a:cubicBezTo>
                    <a:cubicBezTo>
                      <a:pt x="1769007" y="268169"/>
                      <a:pt x="1787602" y="320302"/>
                      <a:pt x="1787668" y="329134"/>
                    </a:cubicBezTo>
                    <a:cubicBezTo>
                      <a:pt x="1787668" y="329134"/>
                      <a:pt x="1739587" y="461426"/>
                      <a:pt x="1702064" y="518805"/>
                    </a:cubicBezTo>
                    <a:lnTo>
                      <a:pt x="1595209" y="700838"/>
                    </a:lnTo>
                    <a:cubicBezTo>
                      <a:pt x="1595209" y="700838"/>
                      <a:pt x="1510069" y="708011"/>
                      <a:pt x="1447643" y="694264"/>
                    </a:cubicBezTo>
                    <a:cubicBezTo>
                      <a:pt x="1385482" y="680583"/>
                      <a:pt x="1352143" y="663980"/>
                      <a:pt x="1328766" y="654616"/>
                    </a:cubicBezTo>
                    <a:cubicBezTo>
                      <a:pt x="1305390" y="645252"/>
                      <a:pt x="1252194" y="610121"/>
                      <a:pt x="1204710" y="594315"/>
                    </a:cubicBezTo>
                    <a:cubicBezTo>
                      <a:pt x="1155300" y="577845"/>
                      <a:pt x="1051831" y="560445"/>
                      <a:pt x="1009394" y="543444"/>
                    </a:cubicBezTo>
                    <a:cubicBezTo>
                      <a:pt x="966958" y="526442"/>
                      <a:pt x="944378" y="485068"/>
                      <a:pt x="935279" y="461226"/>
                    </a:cubicBezTo>
                    <a:cubicBezTo>
                      <a:pt x="929369" y="445819"/>
                      <a:pt x="929568" y="416664"/>
                      <a:pt x="929568" y="416664"/>
                    </a:cubicBezTo>
                    <a:cubicBezTo>
                      <a:pt x="929568" y="416664"/>
                      <a:pt x="935678" y="410355"/>
                      <a:pt x="944909" y="394948"/>
                    </a:cubicBezTo>
                    <a:cubicBezTo>
                      <a:pt x="954140" y="379541"/>
                      <a:pt x="966426" y="344210"/>
                      <a:pt x="966426" y="344210"/>
                    </a:cubicBezTo>
                    <a:cubicBezTo>
                      <a:pt x="966426" y="344210"/>
                      <a:pt x="978712" y="341155"/>
                      <a:pt x="986416" y="336506"/>
                    </a:cubicBezTo>
                    <a:cubicBezTo>
                      <a:pt x="994120" y="331857"/>
                      <a:pt x="1006406" y="298054"/>
                      <a:pt x="1012582" y="276537"/>
                    </a:cubicBezTo>
                    <a:cubicBezTo>
                      <a:pt x="1016899" y="261461"/>
                      <a:pt x="1024868" y="222743"/>
                      <a:pt x="1015637" y="207336"/>
                    </a:cubicBezTo>
                    <a:cubicBezTo>
                      <a:pt x="1006406" y="191929"/>
                      <a:pt x="997241" y="202754"/>
                      <a:pt x="997241" y="202754"/>
                    </a:cubicBezTo>
                    <a:cubicBezTo>
                      <a:pt x="997241" y="202754"/>
                      <a:pt x="994784" y="87663"/>
                      <a:pt x="955136" y="48082"/>
                    </a:cubicBezTo>
                    <a:cubicBezTo>
                      <a:pt x="915489" y="8501"/>
                      <a:pt x="873052" y="0"/>
                      <a:pt x="813680" y="0"/>
                    </a:cubicBezTo>
                    <a:cubicBezTo>
                      <a:pt x="754309" y="0"/>
                      <a:pt x="704699" y="38585"/>
                      <a:pt x="687698" y="75377"/>
                    </a:cubicBezTo>
                    <a:cubicBezTo>
                      <a:pt x="670697" y="112169"/>
                      <a:pt x="664853" y="170079"/>
                      <a:pt x="667642" y="195515"/>
                    </a:cubicBezTo>
                    <a:cubicBezTo>
                      <a:pt x="667642" y="195515"/>
                      <a:pt x="649512" y="181104"/>
                      <a:pt x="638222" y="200894"/>
                    </a:cubicBezTo>
                    <a:cubicBezTo>
                      <a:pt x="626932" y="220685"/>
                      <a:pt x="655090" y="302836"/>
                      <a:pt x="663591" y="322692"/>
                    </a:cubicBezTo>
                    <a:cubicBezTo>
                      <a:pt x="672091" y="342549"/>
                      <a:pt x="686303" y="333916"/>
                      <a:pt x="686303" y="333916"/>
                    </a:cubicBezTo>
                    <a:cubicBezTo>
                      <a:pt x="686303" y="333916"/>
                      <a:pt x="692745" y="365727"/>
                      <a:pt x="698922" y="379607"/>
                    </a:cubicBezTo>
                    <a:cubicBezTo>
                      <a:pt x="708750" y="401722"/>
                      <a:pt x="715856" y="408828"/>
                      <a:pt x="715856" y="408828"/>
                    </a:cubicBezTo>
                    <a:cubicBezTo>
                      <a:pt x="715856" y="408828"/>
                      <a:pt x="715458" y="487392"/>
                      <a:pt x="697660" y="509375"/>
                    </a:cubicBezTo>
                    <a:cubicBezTo>
                      <a:pt x="680459" y="530560"/>
                      <a:pt x="663724" y="546166"/>
                      <a:pt x="607141" y="565957"/>
                    </a:cubicBezTo>
                    <a:cubicBezTo>
                      <a:pt x="550559" y="585748"/>
                      <a:pt x="468674" y="616230"/>
                      <a:pt x="423381" y="641666"/>
                    </a:cubicBezTo>
                    <a:cubicBezTo>
                      <a:pt x="378089" y="667101"/>
                      <a:pt x="361154" y="723750"/>
                      <a:pt x="355442" y="771832"/>
                    </a:cubicBezTo>
                    <a:cubicBezTo>
                      <a:pt x="349731" y="819914"/>
                      <a:pt x="334390" y="1032164"/>
                      <a:pt x="328546" y="1077125"/>
                    </a:cubicBezTo>
                    <a:cubicBezTo>
                      <a:pt x="317986" y="1157947"/>
                      <a:pt x="312076" y="1232660"/>
                      <a:pt x="294012" y="1281140"/>
                    </a:cubicBezTo>
                    <a:cubicBezTo>
                      <a:pt x="285378" y="1304384"/>
                      <a:pt x="251907" y="1335863"/>
                      <a:pt x="206880" y="1474729"/>
                    </a:cubicBezTo>
                    <a:cubicBezTo>
                      <a:pt x="171350" y="1584308"/>
                      <a:pt x="125792" y="1726627"/>
                      <a:pt x="125792" y="1726627"/>
                    </a:cubicBezTo>
                    <a:cubicBezTo>
                      <a:pt x="117823" y="1748144"/>
                      <a:pt x="117291" y="1755118"/>
                      <a:pt x="104208" y="1779557"/>
                    </a:cubicBezTo>
                    <a:cubicBezTo>
                      <a:pt x="96571" y="1793769"/>
                      <a:pt x="95907" y="1788523"/>
                      <a:pt x="63233" y="1838265"/>
                    </a:cubicBezTo>
                    <a:cubicBezTo>
                      <a:pt x="44106" y="1867419"/>
                      <a:pt x="23718" y="1906203"/>
                      <a:pt x="18139" y="1931108"/>
                    </a:cubicBezTo>
                    <a:cubicBezTo>
                      <a:pt x="12627" y="1956012"/>
                      <a:pt x="-2448" y="2012860"/>
                      <a:pt x="341" y="2026740"/>
                    </a:cubicBezTo>
                    <a:cubicBezTo>
                      <a:pt x="3130" y="2040620"/>
                      <a:pt x="15416" y="2040354"/>
                      <a:pt x="15416" y="2040354"/>
                    </a:cubicBezTo>
                    <a:cubicBezTo>
                      <a:pt x="15416" y="2040354"/>
                      <a:pt x="4724" y="2092952"/>
                      <a:pt x="19534" y="2096339"/>
                    </a:cubicBezTo>
                    <a:cubicBezTo>
                      <a:pt x="37266" y="2100456"/>
                      <a:pt x="39324" y="2077876"/>
                      <a:pt x="39324" y="2077876"/>
                    </a:cubicBezTo>
                    <a:cubicBezTo>
                      <a:pt x="39324" y="2077876"/>
                      <a:pt x="36336" y="2090362"/>
                      <a:pt x="36336" y="2097335"/>
                    </a:cubicBezTo>
                    <a:cubicBezTo>
                      <a:pt x="36336" y="2104242"/>
                      <a:pt x="31023" y="2123900"/>
                      <a:pt x="46298" y="2125294"/>
                    </a:cubicBezTo>
                    <a:cubicBezTo>
                      <a:pt x="61572" y="2126689"/>
                      <a:pt x="72331" y="2102914"/>
                      <a:pt x="72331" y="2102914"/>
                    </a:cubicBezTo>
                    <a:cubicBezTo>
                      <a:pt x="72331" y="2102914"/>
                      <a:pt x="75319" y="2125361"/>
                      <a:pt x="89598" y="2125294"/>
                    </a:cubicBezTo>
                    <a:cubicBezTo>
                      <a:pt x="106533" y="2125294"/>
                      <a:pt x="121807" y="2066188"/>
                      <a:pt x="133230" y="2043343"/>
                    </a:cubicBezTo>
                    <a:cubicBezTo>
                      <a:pt x="144321" y="2021161"/>
                      <a:pt x="154017" y="1996257"/>
                      <a:pt x="154017" y="1996257"/>
                    </a:cubicBezTo>
                    <a:lnTo>
                      <a:pt x="179187" y="1947511"/>
                    </a:lnTo>
                    <a:cubicBezTo>
                      <a:pt x="179187" y="1947511"/>
                      <a:pt x="184367" y="1951230"/>
                      <a:pt x="191340" y="1963716"/>
                    </a:cubicBezTo>
                    <a:cubicBezTo>
                      <a:pt x="198247" y="1976201"/>
                      <a:pt x="188617" y="1988354"/>
                      <a:pt x="194129" y="2013258"/>
                    </a:cubicBezTo>
                    <a:cubicBezTo>
                      <a:pt x="199243" y="2036303"/>
                      <a:pt x="214185" y="2055097"/>
                      <a:pt x="223881" y="2042612"/>
                    </a:cubicBezTo>
                    <a:cubicBezTo>
                      <a:pt x="233578" y="2030127"/>
                      <a:pt x="230456" y="1975271"/>
                      <a:pt x="232980" y="1946050"/>
                    </a:cubicBezTo>
                    <a:cubicBezTo>
                      <a:pt x="234972" y="1923138"/>
                      <a:pt x="233179" y="1887077"/>
                      <a:pt x="227003" y="1863899"/>
                    </a:cubicBezTo>
                    <a:cubicBezTo>
                      <a:pt x="221026" y="1841519"/>
                      <a:pt x="219498" y="1801273"/>
                      <a:pt x="225542" y="1784737"/>
                    </a:cubicBezTo>
                    <a:cubicBezTo>
                      <a:pt x="229128" y="1774908"/>
                      <a:pt x="242277" y="1728155"/>
                      <a:pt x="284714" y="1668717"/>
                    </a:cubicBezTo>
                    <a:cubicBezTo>
                      <a:pt x="327151" y="1609278"/>
                      <a:pt x="409235" y="1459322"/>
                      <a:pt x="434671" y="1397094"/>
                    </a:cubicBezTo>
                    <a:cubicBezTo>
                      <a:pt x="460106" y="1334867"/>
                      <a:pt x="471463" y="1286719"/>
                      <a:pt x="482753" y="1241493"/>
                    </a:cubicBezTo>
                    <a:cubicBezTo>
                      <a:pt x="494043" y="1196267"/>
                      <a:pt x="509251" y="1047638"/>
                      <a:pt x="509251" y="1047638"/>
                    </a:cubicBezTo>
                    <a:cubicBezTo>
                      <a:pt x="509251" y="1047638"/>
                      <a:pt x="527248" y="1139286"/>
                      <a:pt x="532893" y="1173288"/>
                    </a:cubicBezTo>
                    <a:cubicBezTo>
                      <a:pt x="538538" y="1207224"/>
                      <a:pt x="548234" y="1277820"/>
                      <a:pt x="543785" y="1337125"/>
                    </a:cubicBezTo>
                    <a:cubicBezTo>
                      <a:pt x="537210" y="1426050"/>
                      <a:pt x="523264" y="1491996"/>
                      <a:pt x="508852" y="1551368"/>
                    </a:cubicBezTo>
                    <a:cubicBezTo>
                      <a:pt x="492781" y="1617514"/>
                      <a:pt x="475447" y="1749672"/>
                      <a:pt x="472592" y="1874127"/>
                    </a:cubicBezTo>
                    <a:cubicBezTo>
                      <a:pt x="469736" y="1998648"/>
                      <a:pt x="500020" y="2134592"/>
                      <a:pt x="524525" y="2242909"/>
                    </a:cubicBezTo>
                    <a:cubicBezTo>
                      <a:pt x="539202" y="2307859"/>
                      <a:pt x="569552" y="2381177"/>
                      <a:pt x="580178" y="2445928"/>
                    </a:cubicBezTo>
                    <a:cubicBezTo>
                      <a:pt x="590937" y="2511941"/>
                      <a:pt x="596449" y="2590837"/>
                      <a:pt x="591070" y="2638919"/>
                    </a:cubicBezTo>
                    <a:cubicBezTo>
                      <a:pt x="572873" y="2802756"/>
                      <a:pt x="594855" y="2927277"/>
                      <a:pt x="616572" y="3032207"/>
                    </a:cubicBezTo>
                    <a:cubicBezTo>
                      <a:pt x="634370" y="3118210"/>
                      <a:pt x="660204" y="3336437"/>
                      <a:pt x="660204" y="3336437"/>
                    </a:cubicBezTo>
                    <a:cubicBezTo>
                      <a:pt x="663325" y="3373096"/>
                      <a:pt x="663325" y="3369709"/>
                      <a:pt x="653164" y="3398864"/>
                    </a:cubicBezTo>
                    <a:cubicBezTo>
                      <a:pt x="632045" y="3459630"/>
                      <a:pt x="608004" y="3472182"/>
                      <a:pt x="573935" y="3508509"/>
                    </a:cubicBezTo>
                    <a:cubicBezTo>
                      <a:pt x="539866" y="3544836"/>
                      <a:pt x="516224" y="3558716"/>
                      <a:pt x="511708" y="3576912"/>
                    </a:cubicBezTo>
                    <a:cubicBezTo>
                      <a:pt x="507192" y="3595109"/>
                      <a:pt x="511708" y="3604141"/>
                      <a:pt x="511708" y="3604141"/>
                    </a:cubicBezTo>
                    <a:cubicBezTo>
                      <a:pt x="511708" y="3604141"/>
                      <a:pt x="507192" y="3613239"/>
                      <a:pt x="511708" y="3624596"/>
                    </a:cubicBezTo>
                    <a:cubicBezTo>
                      <a:pt x="516224" y="3635952"/>
                      <a:pt x="520806" y="3635952"/>
                      <a:pt x="520806" y="3635952"/>
                    </a:cubicBezTo>
                    <a:cubicBezTo>
                      <a:pt x="520806" y="3635952"/>
                      <a:pt x="516290" y="3649566"/>
                      <a:pt x="529905" y="3658665"/>
                    </a:cubicBezTo>
                    <a:cubicBezTo>
                      <a:pt x="543519" y="3667763"/>
                      <a:pt x="552020" y="3657602"/>
                      <a:pt x="552020" y="3657602"/>
                    </a:cubicBezTo>
                    <a:cubicBezTo>
                      <a:pt x="552020" y="3657602"/>
                      <a:pt x="551555" y="3670818"/>
                      <a:pt x="566232" y="3674537"/>
                    </a:cubicBezTo>
                    <a:cubicBezTo>
                      <a:pt x="576061" y="3676994"/>
                      <a:pt x="589409" y="3664641"/>
                      <a:pt x="589409" y="3664641"/>
                    </a:cubicBezTo>
                    <a:cubicBezTo>
                      <a:pt x="589409" y="3664641"/>
                      <a:pt x="593527" y="3686159"/>
                      <a:pt x="610860" y="3686624"/>
                    </a:cubicBezTo>
                    <a:cubicBezTo>
                      <a:pt x="643999" y="3687620"/>
                      <a:pt x="665849" y="3654879"/>
                      <a:pt x="665849" y="3654879"/>
                    </a:cubicBezTo>
                    <a:cubicBezTo>
                      <a:pt x="665849" y="3654879"/>
                      <a:pt x="678002" y="3654614"/>
                      <a:pt x="691351" y="3643988"/>
                    </a:cubicBezTo>
                    <a:cubicBezTo>
                      <a:pt x="700449" y="3636682"/>
                      <a:pt x="706957" y="3627518"/>
                      <a:pt x="713134" y="3613704"/>
                    </a:cubicBezTo>
                    <a:cubicBezTo>
                      <a:pt x="722431" y="3592784"/>
                      <a:pt x="715392" y="3581495"/>
                      <a:pt x="732326" y="3558450"/>
                    </a:cubicBezTo>
                    <a:cubicBezTo>
                      <a:pt x="757629" y="3523982"/>
                      <a:pt x="783397" y="3520595"/>
                      <a:pt x="790038" y="3505985"/>
                    </a:cubicBezTo>
                    <a:cubicBezTo>
                      <a:pt x="797742" y="3489050"/>
                      <a:pt x="798804" y="3478026"/>
                      <a:pt x="794620" y="3456974"/>
                    </a:cubicBezTo>
                    <a:cubicBezTo>
                      <a:pt x="789971" y="3433862"/>
                      <a:pt x="789042" y="3416130"/>
                      <a:pt x="790569" y="3404575"/>
                    </a:cubicBezTo>
                    <a:cubicBezTo>
                      <a:pt x="793823" y="3380202"/>
                      <a:pt x="798339" y="3367783"/>
                      <a:pt x="796015" y="3351778"/>
                    </a:cubicBezTo>
                    <a:cubicBezTo>
                      <a:pt x="793358" y="3333648"/>
                      <a:pt x="786917" y="3319436"/>
                      <a:pt x="786917" y="3298981"/>
                    </a:cubicBezTo>
                    <a:cubicBezTo>
                      <a:pt x="782401" y="3224003"/>
                      <a:pt x="783994" y="3135543"/>
                      <a:pt x="793425" y="3061295"/>
                    </a:cubicBezTo>
                    <a:cubicBezTo>
                      <a:pt x="820587" y="2846521"/>
                      <a:pt x="800664" y="2745044"/>
                      <a:pt x="798738" y="2679032"/>
                    </a:cubicBezTo>
                    <a:cubicBezTo>
                      <a:pt x="797742" y="2643435"/>
                      <a:pt x="818595" y="2542291"/>
                      <a:pt x="816934" y="2496932"/>
                    </a:cubicBezTo>
                    <a:cubicBezTo>
                      <a:pt x="813415" y="2402561"/>
                      <a:pt x="806043" y="2358531"/>
                      <a:pt x="813614" y="2235404"/>
                    </a:cubicBezTo>
                    <a:cubicBezTo>
                      <a:pt x="820653" y="2121575"/>
                      <a:pt x="819458" y="1962255"/>
                      <a:pt x="819458" y="1962255"/>
                    </a:cubicBezTo>
                    <a:lnTo>
                      <a:pt x="841507" y="1962587"/>
                    </a:lnTo>
                    <a:cubicBezTo>
                      <a:pt x="841507" y="1962587"/>
                      <a:pt x="841507" y="2060610"/>
                      <a:pt x="844827" y="2101851"/>
                    </a:cubicBezTo>
                    <a:cubicBezTo>
                      <a:pt x="850472" y="2172579"/>
                      <a:pt x="862957" y="2367629"/>
                      <a:pt x="849675" y="2445994"/>
                    </a:cubicBezTo>
                    <a:cubicBezTo>
                      <a:pt x="830084" y="2561351"/>
                      <a:pt x="854191" y="2636927"/>
                      <a:pt x="860567" y="2713632"/>
                    </a:cubicBezTo>
                    <a:cubicBezTo>
                      <a:pt x="863356" y="2747435"/>
                      <a:pt x="846222" y="2825136"/>
                      <a:pt x="854656" y="2926613"/>
                    </a:cubicBezTo>
                    <a:cubicBezTo>
                      <a:pt x="861563" y="3009162"/>
                      <a:pt x="869134" y="3057310"/>
                      <a:pt x="872986" y="3149356"/>
                    </a:cubicBezTo>
                    <a:cubicBezTo>
                      <a:pt x="877236" y="3250833"/>
                      <a:pt x="871525" y="3281648"/>
                      <a:pt x="868802" y="3317177"/>
                    </a:cubicBezTo>
                    <a:cubicBezTo>
                      <a:pt x="867872" y="3329198"/>
                      <a:pt x="858906" y="3361076"/>
                      <a:pt x="864684" y="3377280"/>
                    </a:cubicBezTo>
                    <a:cubicBezTo>
                      <a:pt x="871525" y="3396406"/>
                      <a:pt x="857844" y="3441433"/>
                      <a:pt x="857844" y="3441433"/>
                    </a:cubicBezTo>
                    <a:cubicBezTo>
                      <a:pt x="855652" y="3457040"/>
                      <a:pt x="845491" y="3469591"/>
                      <a:pt x="857844" y="3497418"/>
                    </a:cubicBezTo>
                    <a:cubicBezTo>
                      <a:pt x="865348" y="3514287"/>
                      <a:pt x="891647" y="3524447"/>
                      <a:pt x="901542" y="3530159"/>
                    </a:cubicBezTo>
                    <a:cubicBezTo>
                      <a:pt x="934283" y="3549285"/>
                      <a:pt x="924786" y="3584749"/>
                      <a:pt x="951417" y="3616759"/>
                    </a:cubicBezTo>
                    <a:cubicBezTo>
                      <a:pt x="964235" y="3632100"/>
                      <a:pt x="986217" y="3636682"/>
                      <a:pt x="986217" y="3636682"/>
                    </a:cubicBezTo>
                    <a:cubicBezTo>
                      <a:pt x="986217" y="3636682"/>
                      <a:pt x="1001757" y="3666501"/>
                      <a:pt x="1011918" y="3675134"/>
                    </a:cubicBezTo>
                    <a:cubicBezTo>
                      <a:pt x="1026794" y="3687753"/>
                      <a:pt x="1049905" y="3692468"/>
                      <a:pt x="1062656" y="3681045"/>
                    </a:cubicBezTo>
                    <a:cubicBezTo>
                      <a:pt x="1065711" y="3678322"/>
                      <a:pt x="1070758" y="3670818"/>
                      <a:pt x="1072220" y="3667165"/>
                    </a:cubicBezTo>
                    <a:cubicBezTo>
                      <a:pt x="1072220" y="3667165"/>
                      <a:pt x="1080388" y="3678389"/>
                      <a:pt x="1093803" y="3667962"/>
                    </a:cubicBezTo>
                    <a:cubicBezTo>
                      <a:pt x="1097788" y="3664841"/>
                      <a:pt x="1102569" y="3658665"/>
                      <a:pt x="1103831" y="3651824"/>
                    </a:cubicBezTo>
                    <a:cubicBezTo>
                      <a:pt x="1103831" y="3651824"/>
                      <a:pt x="1117180" y="3655278"/>
                      <a:pt x="1125481" y="3648503"/>
                    </a:cubicBezTo>
                    <a:cubicBezTo>
                      <a:pt x="1133916" y="3641663"/>
                      <a:pt x="1132521" y="3630705"/>
                      <a:pt x="1132521" y="3630705"/>
                    </a:cubicBezTo>
                    <a:cubicBezTo>
                      <a:pt x="1132521" y="3630705"/>
                      <a:pt x="1143412" y="3626455"/>
                      <a:pt x="1146401" y="3617556"/>
                    </a:cubicBezTo>
                    <a:cubicBezTo>
                      <a:pt x="1149389" y="3608657"/>
                      <a:pt x="1144608" y="3597500"/>
                      <a:pt x="1144608" y="3597500"/>
                    </a:cubicBezTo>
                    <a:cubicBezTo>
                      <a:pt x="1144608" y="3597500"/>
                      <a:pt x="1154968" y="3596769"/>
                      <a:pt x="1150518" y="3583421"/>
                    </a:cubicBezTo>
                    <a:cubicBezTo>
                      <a:pt x="1146069" y="3570072"/>
                      <a:pt x="1128868" y="3555794"/>
                      <a:pt x="1118176" y="3546562"/>
                    </a:cubicBezTo>
                    <a:cubicBezTo>
                      <a:pt x="1104495" y="3534741"/>
                      <a:pt x="1073946" y="3505122"/>
                      <a:pt x="1054687" y="3479022"/>
                    </a:cubicBezTo>
                    <a:cubicBezTo>
                      <a:pt x="1035760" y="3453387"/>
                      <a:pt x="1019090" y="3434327"/>
                      <a:pt x="1008199" y="3418787"/>
                    </a:cubicBezTo>
                    <a:cubicBezTo>
                      <a:pt x="1001890" y="3409821"/>
                      <a:pt x="995315" y="3397801"/>
                      <a:pt x="994385" y="3377280"/>
                    </a:cubicBezTo>
                    <a:cubicBezTo>
                      <a:pt x="992526" y="3337500"/>
                      <a:pt x="996511" y="3280187"/>
                      <a:pt x="1013512" y="3217959"/>
                    </a:cubicBezTo>
                    <a:cubicBezTo>
                      <a:pt x="1030513" y="3155732"/>
                      <a:pt x="1039014" y="3063287"/>
                      <a:pt x="1064516" y="2955767"/>
                    </a:cubicBezTo>
                    <a:cubicBezTo>
                      <a:pt x="1089951" y="2848247"/>
                      <a:pt x="1071821" y="2652201"/>
                      <a:pt x="1071821" y="2558827"/>
                    </a:cubicBezTo>
                    <a:cubicBezTo>
                      <a:pt x="1071821" y="2465453"/>
                      <a:pt x="1092940" y="2418832"/>
                      <a:pt x="1126876" y="2282955"/>
                    </a:cubicBezTo>
                    <a:cubicBezTo>
                      <a:pt x="1160812" y="2147144"/>
                      <a:pt x="1198999" y="2019036"/>
                      <a:pt x="1204710" y="1941999"/>
                    </a:cubicBezTo>
                    <a:cubicBezTo>
                      <a:pt x="1211285" y="1853074"/>
                      <a:pt x="1199264" y="1681268"/>
                      <a:pt x="1180802" y="1600778"/>
                    </a:cubicBezTo>
                    <a:cubicBezTo>
                      <a:pt x="1167586" y="1543199"/>
                      <a:pt x="1155898" y="1450356"/>
                      <a:pt x="1144541" y="1376773"/>
                    </a:cubicBezTo>
                    <a:cubicBezTo>
                      <a:pt x="1133185" y="1303189"/>
                      <a:pt x="1159152" y="1211475"/>
                      <a:pt x="1163734" y="1173288"/>
                    </a:cubicBezTo>
                    <a:cubicBezTo>
                      <a:pt x="1167653" y="1140149"/>
                      <a:pt x="1188506" y="1022003"/>
                      <a:pt x="1199530" y="959577"/>
                    </a:cubicBezTo>
                    <a:cubicBezTo>
                      <a:pt x="1206570" y="919796"/>
                      <a:pt x="1216266" y="873441"/>
                      <a:pt x="1242631" y="873441"/>
                    </a:cubicBezTo>
                    <a:cubicBezTo>
                      <a:pt x="1268996" y="873441"/>
                      <a:pt x="1346033" y="897549"/>
                      <a:pt x="1463183" y="890642"/>
                    </a:cubicBezTo>
                    <a:cubicBezTo>
                      <a:pt x="1565988" y="884598"/>
                      <a:pt x="1679352" y="855975"/>
                      <a:pt x="1699142" y="849400"/>
                    </a:cubicBezTo>
                    <a:cubicBezTo>
                      <a:pt x="1718933" y="842826"/>
                      <a:pt x="1732082" y="819781"/>
                      <a:pt x="1774917" y="734110"/>
                    </a:cubicBezTo>
                    <a:cubicBezTo>
                      <a:pt x="1817753" y="648440"/>
                      <a:pt x="1857135" y="490912"/>
                      <a:pt x="1857135" y="490912"/>
                    </a:cubicBezTo>
                    <a:close/>
                  </a:path>
                </a:pathLst>
              </a:custGeom>
              <a:noFill/>
              <a:ln w="26563" cap="flat">
                <a:solidFill>
                  <a:srgbClr val="E7C8BB"/>
                </a:solid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2B55A108-BD67-4990-3501-E42FF24C1FBB}"/>
                  </a:ext>
                </a:extLst>
              </p:cNvPr>
              <p:cNvSpPr/>
              <p:nvPr/>
            </p:nvSpPr>
            <p:spPr>
              <a:xfrm>
                <a:off x="2956497" y="2821189"/>
                <a:ext cx="36526" cy="151284"/>
              </a:xfrm>
              <a:custGeom>
                <a:avLst/>
                <a:gdLst>
                  <a:gd name="connsiteX0" fmla="*/ 0 w 36526"/>
                  <a:gd name="connsiteY0" fmla="*/ 0 h 151284"/>
                  <a:gd name="connsiteX1" fmla="*/ 27893 w 36526"/>
                  <a:gd name="connsiteY1" fmla="*/ 46488 h 151284"/>
                  <a:gd name="connsiteX2" fmla="*/ 36526 w 36526"/>
                  <a:gd name="connsiteY2" fmla="*/ 151285 h 151284"/>
                </a:gdLst>
                <a:ahLst/>
                <a:cxnLst>
                  <a:cxn ang="0">
                    <a:pos x="connsiteX0" y="connsiteY0"/>
                  </a:cxn>
                  <a:cxn ang="0">
                    <a:pos x="connsiteX1" y="connsiteY1"/>
                  </a:cxn>
                  <a:cxn ang="0">
                    <a:pos x="connsiteX2" y="connsiteY2"/>
                  </a:cxn>
                </a:cxnLst>
                <a:rect l="l" t="t" r="r" b="b"/>
                <a:pathLst>
                  <a:path w="36526" h="151284">
                    <a:moveTo>
                      <a:pt x="0" y="0"/>
                    </a:moveTo>
                    <a:cubicBezTo>
                      <a:pt x="0" y="0"/>
                      <a:pt x="27893" y="24771"/>
                      <a:pt x="27893" y="46488"/>
                    </a:cubicBezTo>
                    <a:cubicBezTo>
                      <a:pt x="27893" y="68204"/>
                      <a:pt x="36526" y="151285"/>
                      <a:pt x="36526" y="151285"/>
                    </a:cubicBezTo>
                  </a:path>
                </a:pathLst>
              </a:custGeom>
              <a:noFill/>
              <a:ln w="16602" cap="flat">
                <a:solidFill>
                  <a:srgbClr val="E7C8BB"/>
                </a:solid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BB3A7E85-FC62-5CA1-E3E0-D5AA167952A6}"/>
                  </a:ext>
                </a:extLst>
              </p:cNvPr>
              <p:cNvSpPr/>
              <p:nvPr/>
            </p:nvSpPr>
            <p:spPr>
              <a:xfrm>
                <a:off x="3599557" y="5494842"/>
                <a:ext cx="31014" cy="25900"/>
              </a:xfrm>
              <a:custGeom>
                <a:avLst/>
                <a:gdLst>
                  <a:gd name="connsiteX0" fmla="*/ 31014 w 31014"/>
                  <a:gd name="connsiteY0" fmla="*/ 25901 h 25900"/>
                  <a:gd name="connsiteX1" fmla="*/ 17998 w 31014"/>
                  <a:gd name="connsiteY1" fmla="*/ 13017 h 25900"/>
                  <a:gd name="connsiteX2" fmla="*/ 0 w 31014"/>
                  <a:gd name="connsiteY2" fmla="*/ 0 h 25900"/>
                </a:gdLst>
                <a:ahLst/>
                <a:cxnLst>
                  <a:cxn ang="0">
                    <a:pos x="connsiteX0" y="connsiteY0"/>
                  </a:cxn>
                  <a:cxn ang="0">
                    <a:pos x="connsiteX1" y="connsiteY1"/>
                  </a:cxn>
                  <a:cxn ang="0">
                    <a:pos x="connsiteX2" y="connsiteY2"/>
                  </a:cxn>
                </a:cxnLst>
                <a:rect l="l" t="t" r="r" b="b"/>
                <a:pathLst>
                  <a:path w="31014" h="25900">
                    <a:moveTo>
                      <a:pt x="31014" y="25901"/>
                    </a:moveTo>
                    <a:cubicBezTo>
                      <a:pt x="31014" y="25901"/>
                      <a:pt x="28424" y="20455"/>
                      <a:pt x="17998" y="13017"/>
                    </a:cubicBezTo>
                    <a:cubicBezTo>
                      <a:pt x="7571" y="5579"/>
                      <a:pt x="0" y="0"/>
                      <a:pt x="0" y="0"/>
                    </a:cubicBezTo>
                  </a:path>
                </a:pathLst>
              </a:custGeom>
              <a:noFill/>
              <a:ln w="16602" cap="flat">
                <a:solidFill>
                  <a:srgbClr val="E7C8BB"/>
                </a:solid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4D7B94C0-191D-793B-62D8-A758A53B00ED}"/>
                  </a:ext>
                </a:extLst>
              </p:cNvPr>
              <p:cNvSpPr/>
              <p:nvPr/>
            </p:nvSpPr>
            <p:spPr>
              <a:xfrm>
                <a:off x="3579767" y="5513503"/>
                <a:ext cx="36592" cy="34799"/>
              </a:xfrm>
              <a:custGeom>
                <a:avLst/>
                <a:gdLst>
                  <a:gd name="connsiteX0" fmla="*/ 36593 w 36592"/>
                  <a:gd name="connsiteY0" fmla="*/ 34799 h 34799"/>
                  <a:gd name="connsiteX1" fmla="*/ 20189 w 36592"/>
                  <a:gd name="connsiteY1" fmla="*/ 15407 h 34799"/>
                  <a:gd name="connsiteX2" fmla="*/ 0 w 36592"/>
                  <a:gd name="connsiteY2" fmla="*/ 0 h 34799"/>
                </a:gdLst>
                <a:ahLst/>
                <a:cxnLst>
                  <a:cxn ang="0">
                    <a:pos x="connsiteX0" y="connsiteY0"/>
                  </a:cxn>
                  <a:cxn ang="0">
                    <a:pos x="connsiteX1" y="connsiteY1"/>
                  </a:cxn>
                  <a:cxn ang="0">
                    <a:pos x="connsiteX2" y="connsiteY2"/>
                  </a:cxn>
                </a:cxnLst>
                <a:rect l="l" t="t" r="r" b="b"/>
                <a:pathLst>
                  <a:path w="36592" h="34799">
                    <a:moveTo>
                      <a:pt x="36593" y="34799"/>
                    </a:moveTo>
                    <a:cubicBezTo>
                      <a:pt x="36593" y="34799"/>
                      <a:pt x="29155" y="22912"/>
                      <a:pt x="20189" y="15407"/>
                    </a:cubicBezTo>
                    <a:cubicBezTo>
                      <a:pt x="11224" y="7903"/>
                      <a:pt x="5313" y="5180"/>
                      <a:pt x="0" y="0"/>
                    </a:cubicBezTo>
                  </a:path>
                </a:pathLst>
              </a:custGeom>
              <a:noFill/>
              <a:ln w="16602" cap="flat">
                <a:solidFill>
                  <a:srgbClr val="E7C8BB"/>
                </a:solidFill>
                <a:prstDash val="solid"/>
                <a:miter/>
              </a:ln>
            </p:spPr>
            <p:txBody>
              <a:bodyPr rtlCol="0" anchor="ctr"/>
              <a:lstStyle/>
              <a:p>
                <a:endParaRPr lang="en-GB"/>
              </a:p>
            </p:txBody>
          </p:sp>
          <p:sp>
            <p:nvSpPr>
              <p:cNvPr id="202" name="Free-form: Shape 201">
                <a:extLst>
                  <a:ext uri="{FF2B5EF4-FFF2-40B4-BE49-F238E27FC236}">
                    <a16:creationId xmlns:a16="http://schemas.microsoft.com/office/drawing/2014/main" id="{00FB8483-ED27-22E1-7246-1A1ED8D4F64F}"/>
                  </a:ext>
                </a:extLst>
              </p:cNvPr>
              <p:cNvSpPr/>
              <p:nvPr/>
            </p:nvSpPr>
            <p:spPr>
              <a:xfrm>
                <a:off x="3197503" y="2324035"/>
                <a:ext cx="223208" cy="86248"/>
              </a:xfrm>
              <a:custGeom>
                <a:avLst/>
                <a:gdLst>
                  <a:gd name="connsiteX0" fmla="*/ 223208 w 223208"/>
                  <a:gd name="connsiteY0" fmla="*/ 0 h 86248"/>
                  <a:gd name="connsiteX1" fmla="*/ 156067 w 223208"/>
                  <a:gd name="connsiteY1" fmla="*/ 77369 h 86248"/>
                  <a:gd name="connsiteX2" fmla="*/ 74248 w 223208"/>
                  <a:gd name="connsiteY2" fmla="*/ 81819 h 86248"/>
                  <a:gd name="connsiteX3" fmla="*/ 0 w 223208"/>
                  <a:gd name="connsiteY3" fmla="*/ 1527 h 86248"/>
                </a:gdLst>
                <a:ahLst/>
                <a:cxnLst>
                  <a:cxn ang="0">
                    <a:pos x="connsiteX0" y="connsiteY0"/>
                  </a:cxn>
                  <a:cxn ang="0">
                    <a:pos x="connsiteX1" y="connsiteY1"/>
                  </a:cxn>
                  <a:cxn ang="0">
                    <a:pos x="connsiteX2" y="connsiteY2"/>
                  </a:cxn>
                  <a:cxn ang="0">
                    <a:pos x="connsiteX3" y="connsiteY3"/>
                  </a:cxn>
                </a:cxnLst>
                <a:rect l="l" t="t" r="r" b="b"/>
                <a:pathLst>
                  <a:path w="223208" h="86248">
                    <a:moveTo>
                      <a:pt x="223208" y="0"/>
                    </a:moveTo>
                    <a:cubicBezTo>
                      <a:pt x="223208" y="0"/>
                      <a:pt x="185952" y="57379"/>
                      <a:pt x="156067" y="77369"/>
                    </a:cubicBezTo>
                    <a:cubicBezTo>
                      <a:pt x="141788" y="86932"/>
                      <a:pt x="102406" y="89323"/>
                      <a:pt x="74248" y="81819"/>
                    </a:cubicBezTo>
                    <a:cubicBezTo>
                      <a:pt x="51934" y="75842"/>
                      <a:pt x="12419" y="18064"/>
                      <a:pt x="0" y="1527"/>
                    </a:cubicBezTo>
                  </a:path>
                </a:pathLst>
              </a:custGeom>
              <a:noFill/>
              <a:ln w="16602" cap="flat">
                <a:solidFill>
                  <a:srgbClr val="E7C8BB"/>
                </a:solid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CA1467AA-9699-2461-E89B-BEBB6F2AF7BB}"/>
                  </a:ext>
                </a:extLst>
              </p:cNvPr>
              <p:cNvSpPr/>
              <p:nvPr/>
            </p:nvSpPr>
            <p:spPr>
              <a:xfrm>
                <a:off x="3072758" y="5518617"/>
                <a:ext cx="48704" cy="66676"/>
              </a:xfrm>
              <a:custGeom>
                <a:avLst/>
                <a:gdLst>
                  <a:gd name="connsiteX0" fmla="*/ 2283 w 48704"/>
                  <a:gd name="connsiteY0" fmla="*/ 66677 h 66676"/>
                  <a:gd name="connsiteX1" fmla="*/ 8858 w 48704"/>
                  <a:gd name="connsiteY1" fmla="*/ 41441 h 66676"/>
                  <a:gd name="connsiteX2" fmla="*/ 48705 w 48704"/>
                  <a:gd name="connsiteY2" fmla="*/ 0 h 66676"/>
                </a:gdLst>
                <a:ahLst/>
                <a:cxnLst>
                  <a:cxn ang="0">
                    <a:pos x="connsiteX0" y="connsiteY0"/>
                  </a:cxn>
                  <a:cxn ang="0">
                    <a:pos x="connsiteX1" y="connsiteY1"/>
                  </a:cxn>
                  <a:cxn ang="0">
                    <a:pos x="connsiteX2" y="connsiteY2"/>
                  </a:cxn>
                </a:cxnLst>
                <a:rect l="l" t="t" r="r" b="b"/>
                <a:pathLst>
                  <a:path w="48704" h="66676">
                    <a:moveTo>
                      <a:pt x="2283" y="66677"/>
                    </a:moveTo>
                    <a:cubicBezTo>
                      <a:pt x="2283" y="66677"/>
                      <a:pt x="-5952" y="56250"/>
                      <a:pt x="8858" y="41441"/>
                    </a:cubicBezTo>
                    <a:cubicBezTo>
                      <a:pt x="20015" y="30284"/>
                      <a:pt x="46845" y="7305"/>
                      <a:pt x="48705" y="0"/>
                    </a:cubicBezTo>
                  </a:path>
                </a:pathLst>
              </a:custGeom>
              <a:noFill/>
              <a:ln w="16602" cap="flat">
                <a:solidFill>
                  <a:srgbClr val="E7C8BB"/>
                </a:solid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B376C7A3-E331-2C85-1AB8-E224261056F1}"/>
                  </a:ext>
                </a:extLst>
              </p:cNvPr>
              <p:cNvSpPr/>
              <p:nvPr/>
            </p:nvSpPr>
            <p:spPr>
              <a:xfrm>
                <a:off x="3035415" y="5514964"/>
                <a:ext cx="46400" cy="60300"/>
              </a:xfrm>
              <a:custGeom>
                <a:avLst/>
                <a:gdLst>
                  <a:gd name="connsiteX0" fmla="*/ 377 w 46400"/>
                  <a:gd name="connsiteY0" fmla="*/ 60235 h 60300"/>
                  <a:gd name="connsiteX1" fmla="*/ 19171 w 46400"/>
                  <a:gd name="connsiteY1" fmla="*/ 30350 h 60300"/>
                  <a:gd name="connsiteX2" fmla="*/ 46400 w 46400"/>
                  <a:gd name="connsiteY2" fmla="*/ 0 h 60300"/>
                </a:gdLst>
                <a:ahLst/>
                <a:cxnLst>
                  <a:cxn ang="0">
                    <a:pos x="connsiteX0" y="connsiteY0"/>
                  </a:cxn>
                  <a:cxn ang="0">
                    <a:pos x="connsiteX1" y="connsiteY1"/>
                  </a:cxn>
                  <a:cxn ang="0">
                    <a:pos x="connsiteX2" y="connsiteY2"/>
                  </a:cxn>
                </a:cxnLst>
                <a:rect l="l" t="t" r="r" b="b"/>
                <a:pathLst>
                  <a:path w="46400" h="60300">
                    <a:moveTo>
                      <a:pt x="377" y="60235"/>
                    </a:moveTo>
                    <a:cubicBezTo>
                      <a:pt x="-1815" y="61497"/>
                      <a:pt x="5690" y="44230"/>
                      <a:pt x="19171" y="30350"/>
                    </a:cubicBezTo>
                    <a:cubicBezTo>
                      <a:pt x="25945" y="23376"/>
                      <a:pt x="46400" y="0"/>
                      <a:pt x="46400" y="0"/>
                    </a:cubicBezTo>
                  </a:path>
                </a:pathLst>
              </a:custGeom>
              <a:noFill/>
              <a:ln w="16602" cap="flat">
                <a:solidFill>
                  <a:srgbClr val="E7C8BB"/>
                </a:solid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7DDFDC7E-3893-C2E7-C87E-E0E41BD42417}"/>
                  </a:ext>
                </a:extLst>
              </p:cNvPr>
              <p:cNvSpPr/>
              <p:nvPr/>
            </p:nvSpPr>
            <p:spPr>
              <a:xfrm>
                <a:off x="3004379" y="5509519"/>
                <a:ext cx="44097" cy="45425"/>
              </a:xfrm>
              <a:custGeom>
                <a:avLst/>
                <a:gdLst>
                  <a:gd name="connsiteX0" fmla="*/ 0 w 44097"/>
                  <a:gd name="connsiteY0" fmla="*/ 45425 h 45425"/>
                  <a:gd name="connsiteX1" fmla="*/ 24439 w 44097"/>
                  <a:gd name="connsiteY1" fmla="*/ 18794 h 45425"/>
                  <a:gd name="connsiteX2" fmla="*/ 44097 w 44097"/>
                  <a:gd name="connsiteY2" fmla="*/ 0 h 45425"/>
                </a:gdLst>
                <a:ahLst/>
                <a:cxnLst>
                  <a:cxn ang="0">
                    <a:pos x="connsiteX0" y="connsiteY0"/>
                  </a:cxn>
                  <a:cxn ang="0">
                    <a:pos x="connsiteX1" y="connsiteY1"/>
                  </a:cxn>
                  <a:cxn ang="0">
                    <a:pos x="connsiteX2" y="connsiteY2"/>
                  </a:cxn>
                </a:cxnLst>
                <a:rect l="l" t="t" r="r" b="b"/>
                <a:pathLst>
                  <a:path w="44097" h="45425">
                    <a:moveTo>
                      <a:pt x="0" y="45425"/>
                    </a:moveTo>
                    <a:cubicBezTo>
                      <a:pt x="0" y="45425"/>
                      <a:pt x="9298" y="28690"/>
                      <a:pt x="24439" y="18794"/>
                    </a:cubicBezTo>
                    <a:cubicBezTo>
                      <a:pt x="32741" y="13415"/>
                      <a:pt x="40378" y="4582"/>
                      <a:pt x="44097" y="0"/>
                    </a:cubicBezTo>
                  </a:path>
                </a:pathLst>
              </a:custGeom>
              <a:noFill/>
              <a:ln w="16602" cap="flat">
                <a:solidFill>
                  <a:srgbClr val="E7C8BB"/>
                </a:solid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871DED7D-7370-7D81-399C-94F95EC6C996}"/>
                  </a:ext>
                </a:extLst>
              </p:cNvPr>
              <p:cNvSpPr/>
              <p:nvPr/>
            </p:nvSpPr>
            <p:spPr>
              <a:xfrm>
                <a:off x="2996211" y="5493646"/>
                <a:ext cx="29154" cy="29353"/>
              </a:xfrm>
              <a:custGeom>
                <a:avLst/>
                <a:gdLst>
                  <a:gd name="connsiteX0" fmla="*/ 0 w 29154"/>
                  <a:gd name="connsiteY0" fmla="*/ 29354 h 29353"/>
                  <a:gd name="connsiteX1" fmla="*/ 10825 w 29154"/>
                  <a:gd name="connsiteY1" fmla="*/ 13946 h 29353"/>
                  <a:gd name="connsiteX2" fmla="*/ 29155 w 29154"/>
                  <a:gd name="connsiteY2" fmla="*/ 0 h 29353"/>
                </a:gdLst>
                <a:ahLst/>
                <a:cxnLst>
                  <a:cxn ang="0">
                    <a:pos x="connsiteX0" y="connsiteY0"/>
                  </a:cxn>
                  <a:cxn ang="0">
                    <a:pos x="connsiteX1" y="connsiteY1"/>
                  </a:cxn>
                  <a:cxn ang="0">
                    <a:pos x="connsiteX2" y="connsiteY2"/>
                  </a:cxn>
                </a:cxnLst>
                <a:rect l="l" t="t" r="r" b="b"/>
                <a:pathLst>
                  <a:path w="29154" h="29353">
                    <a:moveTo>
                      <a:pt x="0" y="29354"/>
                    </a:moveTo>
                    <a:cubicBezTo>
                      <a:pt x="0" y="29354"/>
                      <a:pt x="3188" y="20853"/>
                      <a:pt x="10825" y="13946"/>
                    </a:cubicBezTo>
                    <a:cubicBezTo>
                      <a:pt x="16404" y="8899"/>
                      <a:pt x="29155" y="0"/>
                      <a:pt x="29155" y="0"/>
                    </a:cubicBezTo>
                  </a:path>
                </a:pathLst>
              </a:custGeom>
              <a:noFill/>
              <a:ln w="16602" cap="flat">
                <a:solidFill>
                  <a:srgbClr val="E7C8BB"/>
                </a:solid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CFC1B4FB-A04E-B8F2-D51C-CB8ADB3C99A7}"/>
                  </a:ext>
                </a:extLst>
              </p:cNvPr>
              <p:cNvSpPr/>
              <p:nvPr/>
            </p:nvSpPr>
            <p:spPr>
              <a:xfrm>
                <a:off x="3450198" y="2244142"/>
                <a:ext cx="1593" cy="17665"/>
              </a:xfrm>
              <a:custGeom>
                <a:avLst/>
                <a:gdLst>
                  <a:gd name="connsiteX0" fmla="*/ 0 w 1593"/>
                  <a:gd name="connsiteY0" fmla="*/ 17665 h 17665"/>
                  <a:gd name="connsiteX1" fmla="*/ 1594 w 1593"/>
                  <a:gd name="connsiteY1" fmla="*/ 0 h 17665"/>
                </a:gdLst>
                <a:ahLst/>
                <a:cxnLst>
                  <a:cxn ang="0">
                    <a:pos x="connsiteX0" y="connsiteY0"/>
                  </a:cxn>
                  <a:cxn ang="0">
                    <a:pos x="connsiteX1" y="connsiteY1"/>
                  </a:cxn>
                </a:cxnLst>
                <a:rect l="l" t="t" r="r" b="b"/>
                <a:pathLst>
                  <a:path w="1593" h="17665">
                    <a:moveTo>
                      <a:pt x="0" y="17665"/>
                    </a:moveTo>
                    <a:cubicBezTo>
                      <a:pt x="0" y="17665"/>
                      <a:pt x="1594" y="5114"/>
                      <a:pt x="1594" y="0"/>
                    </a:cubicBezTo>
                  </a:path>
                </a:pathLst>
              </a:custGeom>
              <a:noFill/>
              <a:ln w="16602" cap="flat">
                <a:solidFill>
                  <a:srgbClr val="E7C8BB"/>
                </a:solid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7B257B61-4E39-8904-93BF-A6D46AA07DBE}"/>
                  </a:ext>
                </a:extLst>
              </p:cNvPr>
              <p:cNvSpPr/>
              <p:nvPr/>
            </p:nvSpPr>
            <p:spPr>
              <a:xfrm>
                <a:off x="3169611" y="2229664"/>
                <a:ext cx="1859" cy="17598"/>
              </a:xfrm>
              <a:custGeom>
                <a:avLst/>
                <a:gdLst>
                  <a:gd name="connsiteX0" fmla="*/ 1860 w 1859"/>
                  <a:gd name="connsiteY0" fmla="*/ 17599 h 17598"/>
                  <a:gd name="connsiteX1" fmla="*/ 0 w 1859"/>
                  <a:gd name="connsiteY1" fmla="*/ 0 h 17598"/>
                </a:gdLst>
                <a:ahLst/>
                <a:cxnLst>
                  <a:cxn ang="0">
                    <a:pos x="connsiteX0" y="connsiteY0"/>
                  </a:cxn>
                  <a:cxn ang="0">
                    <a:pos x="connsiteX1" y="connsiteY1"/>
                  </a:cxn>
                </a:cxnLst>
                <a:rect l="l" t="t" r="r" b="b"/>
                <a:pathLst>
                  <a:path w="1859" h="17598">
                    <a:moveTo>
                      <a:pt x="1860" y="17599"/>
                    </a:moveTo>
                    <a:lnTo>
                      <a:pt x="0" y="0"/>
                    </a:lnTo>
                  </a:path>
                </a:pathLst>
              </a:custGeom>
              <a:ln w="16602" cap="flat">
                <a:solidFill>
                  <a:srgbClr val="E7C8BB"/>
                </a:solidFill>
                <a:prstDash val="solid"/>
                <a:miter/>
              </a:ln>
            </p:spPr>
            <p:txBody>
              <a:bodyPr rtlCol="0" anchor="ctr"/>
              <a:lstStyle/>
              <a:p>
                <a:endParaRPr lang="en-GB"/>
              </a:p>
            </p:txBody>
          </p:sp>
          <p:grpSp>
            <p:nvGrpSpPr>
              <p:cNvPr id="209" name="Graphic 3">
                <a:extLst>
                  <a:ext uri="{FF2B5EF4-FFF2-40B4-BE49-F238E27FC236}">
                    <a16:creationId xmlns:a16="http://schemas.microsoft.com/office/drawing/2014/main" id="{1D58A50E-700B-6F23-A328-4F0A1EAF8ECB}"/>
                  </a:ext>
                </a:extLst>
              </p:cNvPr>
              <p:cNvGrpSpPr/>
              <p:nvPr/>
            </p:nvGrpSpPr>
            <p:grpSpPr>
              <a:xfrm>
                <a:off x="3077498" y="2477445"/>
                <a:ext cx="476567" cy="26232"/>
                <a:chOff x="3077498" y="2477445"/>
                <a:chExt cx="476567" cy="26232"/>
              </a:xfrm>
              <a:noFill/>
            </p:grpSpPr>
            <p:sp>
              <p:nvSpPr>
                <p:cNvPr id="210" name="Free-form: Shape 209">
                  <a:extLst>
                    <a:ext uri="{FF2B5EF4-FFF2-40B4-BE49-F238E27FC236}">
                      <a16:creationId xmlns:a16="http://schemas.microsoft.com/office/drawing/2014/main" id="{71528320-A296-09FD-EFD5-BD070CC7426E}"/>
                    </a:ext>
                  </a:extLst>
                </p:cNvPr>
                <p:cNvSpPr/>
                <p:nvPr/>
              </p:nvSpPr>
              <p:spPr>
                <a:xfrm>
                  <a:off x="3077498" y="2488867"/>
                  <a:ext cx="119407" cy="14809"/>
                </a:xfrm>
                <a:custGeom>
                  <a:avLst/>
                  <a:gdLst>
                    <a:gd name="connsiteX0" fmla="*/ 0 w 119407"/>
                    <a:gd name="connsiteY0" fmla="*/ 0 h 14809"/>
                    <a:gd name="connsiteX1" fmla="*/ 53860 w 119407"/>
                    <a:gd name="connsiteY1" fmla="*/ 6641 h 14809"/>
                    <a:gd name="connsiteX2" fmla="*/ 119407 w 119407"/>
                    <a:gd name="connsiteY2" fmla="*/ 14810 h 14809"/>
                  </a:gdLst>
                  <a:ahLst/>
                  <a:cxnLst>
                    <a:cxn ang="0">
                      <a:pos x="connsiteX0" y="connsiteY0"/>
                    </a:cxn>
                    <a:cxn ang="0">
                      <a:pos x="connsiteX1" y="connsiteY1"/>
                    </a:cxn>
                    <a:cxn ang="0">
                      <a:pos x="connsiteX2" y="connsiteY2"/>
                    </a:cxn>
                  </a:cxnLst>
                  <a:rect l="l" t="t" r="r" b="b"/>
                  <a:pathLst>
                    <a:path w="119407" h="14809">
                      <a:moveTo>
                        <a:pt x="0" y="0"/>
                      </a:moveTo>
                      <a:cubicBezTo>
                        <a:pt x="4914" y="0"/>
                        <a:pt x="24572" y="1793"/>
                        <a:pt x="53860" y="6641"/>
                      </a:cubicBezTo>
                      <a:cubicBezTo>
                        <a:pt x="83147" y="11489"/>
                        <a:pt x="119407" y="14810"/>
                        <a:pt x="119407" y="14810"/>
                      </a:cubicBezTo>
                    </a:path>
                  </a:pathLst>
                </a:custGeom>
                <a:noFill/>
                <a:ln w="16602" cap="flat">
                  <a:solidFill>
                    <a:srgbClr val="E7C8BB"/>
                  </a:solid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EA581551-DE08-B5B6-5BE9-D40AE48F87A8}"/>
                    </a:ext>
                  </a:extLst>
                </p:cNvPr>
                <p:cNvSpPr/>
                <p:nvPr/>
              </p:nvSpPr>
              <p:spPr>
                <a:xfrm>
                  <a:off x="3418122" y="2477445"/>
                  <a:ext cx="135943" cy="20786"/>
                </a:xfrm>
                <a:custGeom>
                  <a:avLst/>
                  <a:gdLst>
                    <a:gd name="connsiteX0" fmla="*/ 0 w 135943"/>
                    <a:gd name="connsiteY0" fmla="*/ 20787 h 20786"/>
                    <a:gd name="connsiteX1" fmla="*/ 135944 w 135943"/>
                    <a:gd name="connsiteY1" fmla="*/ 0 h 20786"/>
                  </a:gdLst>
                  <a:ahLst/>
                  <a:cxnLst>
                    <a:cxn ang="0">
                      <a:pos x="connsiteX0" y="connsiteY0"/>
                    </a:cxn>
                    <a:cxn ang="0">
                      <a:pos x="connsiteX1" y="connsiteY1"/>
                    </a:cxn>
                  </a:cxnLst>
                  <a:rect l="l" t="t" r="r" b="b"/>
                  <a:pathLst>
                    <a:path w="135943" h="20786">
                      <a:moveTo>
                        <a:pt x="0" y="20787"/>
                      </a:moveTo>
                      <a:cubicBezTo>
                        <a:pt x="40444" y="18197"/>
                        <a:pt x="83545" y="2125"/>
                        <a:pt x="135944" y="0"/>
                      </a:cubicBezTo>
                    </a:path>
                  </a:pathLst>
                </a:custGeom>
                <a:noFill/>
                <a:ln w="16602" cap="flat">
                  <a:solidFill>
                    <a:srgbClr val="E7C8BB"/>
                  </a:solidFill>
                  <a:prstDash val="solid"/>
                  <a:miter/>
                </a:ln>
              </p:spPr>
              <p:txBody>
                <a:bodyPr rtlCol="0" anchor="ctr"/>
                <a:lstStyle/>
                <a:p>
                  <a:endParaRPr lang="en-GB"/>
                </a:p>
              </p:txBody>
            </p:sp>
          </p:grpSp>
          <p:sp>
            <p:nvSpPr>
              <p:cNvPr id="212" name="Free-form: Shape 211">
                <a:extLst>
                  <a:ext uri="{FF2B5EF4-FFF2-40B4-BE49-F238E27FC236}">
                    <a16:creationId xmlns:a16="http://schemas.microsoft.com/office/drawing/2014/main" id="{779B18CE-620F-1E48-76F3-139FF88F3022}"/>
                  </a:ext>
                </a:extLst>
              </p:cNvPr>
              <p:cNvSpPr/>
              <p:nvPr/>
            </p:nvSpPr>
            <p:spPr>
              <a:xfrm>
                <a:off x="3416206" y="5462765"/>
                <a:ext cx="8755" cy="61430"/>
              </a:xfrm>
              <a:custGeom>
                <a:avLst/>
                <a:gdLst>
                  <a:gd name="connsiteX0" fmla="*/ 8756 w 8755"/>
                  <a:gd name="connsiteY0" fmla="*/ 61430 h 61430"/>
                  <a:gd name="connsiteX1" fmla="*/ 1915 w 8755"/>
                  <a:gd name="connsiteY1" fmla="*/ 0 h 61430"/>
                </a:gdLst>
                <a:ahLst/>
                <a:cxnLst>
                  <a:cxn ang="0">
                    <a:pos x="connsiteX0" y="connsiteY0"/>
                  </a:cxn>
                  <a:cxn ang="0">
                    <a:pos x="connsiteX1" y="connsiteY1"/>
                  </a:cxn>
                </a:cxnLst>
                <a:rect l="l" t="t" r="r" b="b"/>
                <a:pathLst>
                  <a:path w="8755" h="61430">
                    <a:moveTo>
                      <a:pt x="8756" y="61430"/>
                    </a:moveTo>
                    <a:cubicBezTo>
                      <a:pt x="8756" y="61430"/>
                      <a:pt x="-4925" y="23178"/>
                      <a:pt x="1915" y="0"/>
                    </a:cubicBezTo>
                  </a:path>
                </a:pathLst>
              </a:custGeom>
              <a:noFill/>
              <a:ln w="16602" cap="flat">
                <a:solidFill>
                  <a:srgbClr val="E7C8BB"/>
                </a:solidFill>
                <a:prstDash val="solid"/>
                <a:miter/>
              </a:ln>
            </p:spPr>
            <p:txBody>
              <a:bodyPr rtlCol="0" anchor="ctr"/>
              <a:lstStyle/>
              <a:p>
                <a:endParaRPr lang="en-GB"/>
              </a:p>
            </p:txBody>
          </p:sp>
          <p:sp>
            <p:nvSpPr>
              <p:cNvPr id="213" name="Free-form: Shape 212">
                <a:extLst>
                  <a:ext uri="{FF2B5EF4-FFF2-40B4-BE49-F238E27FC236}">
                    <a16:creationId xmlns:a16="http://schemas.microsoft.com/office/drawing/2014/main" id="{C7DA26CF-622B-33E1-DC30-F46382285652}"/>
                  </a:ext>
                </a:extLst>
              </p:cNvPr>
              <p:cNvSpPr/>
              <p:nvPr/>
            </p:nvSpPr>
            <p:spPr>
              <a:xfrm>
                <a:off x="3199629" y="5465023"/>
                <a:ext cx="7305" cy="57379"/>
              </a:xfrm>
              <a:custGeom>
                <a:avLst/>
                <a:gdLst>
                  <a:gd name="connsiteX0" fmla="*/ 7305 w 7305"/>
                  <a:gd name="connsiteY0" fmla="*/ 0 h 57379"/>
                  <a:gd name="connsiteX1" fmla="*/ 0 w 7305"/>
                  <a:gd name="connsiteY1" fmla="*/ 57379 h 57379"/>
                </a:gdLst>
                <a:ahLst/>
                <a:cxnLst>
                  <a:cxn ang="0">
                    <a:pos x="connsiteX0" y="connsiteY0"/>
                  </a:cxn>
                  <a:cxn ang="0">
                    <a:pos x="connsiteX1" y="connsiteY1"/>
                  </a:cxn>
                </a:cxnLst>
                <a:rect l="l" t="t" r="r" b="b"/>
                <a:pathLst>
                  <a:path w="7305" h="57379">
                    <a:moveTo>
                      <a:pt x="7305" y="0"/>
                    </a:moveTo>
                    <a:cubicBezTo>
                      <a:pt x="7305" y="0"/>
                      <a:pt x="3653" y="22779"/>
                      <a:pt x="0" y="57379"/>
                    </a:cubicBezTo>
                  </a:path>
                </a:pathLst>
              </a:custGeom>
              <a:noFill/>
              <a:ln w="16602" cap="flat">
                <a:solidFill>
                  <a:srgbClr val="E7C8BB"/>
                </a:solid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62E1F164-D30A-7077-05FC-D9462690B460}"/>
                  </a:ext>
                </a:extLst>
              </p:cNvPr>
              <p:cNvSpPr/>
              <p:nvPr/>
            </p:nvSpPr>
            <p:spPr>
              <a:xfrm>
                <a:off x="3081549" y="5554280"/>
                <a:ext cx="43834" cy="26365"/>
              </a:xfrm>
              <a:custGeom>
                <a:avLst/>
                <a:gdLst>
                  <a:gd name="connsiteX0" fmla="*/ 14345 w 43834"/>
                  <a:gd name="connsiteY0" fmla="*/ 0 h 26365"/>
                  <a:gd name="connsiteX1" fmla="*/ 43499 w 43834"/>
                  <a:gd name="connsiteY1" fmla="*/ 5446 h 26365"/>
                  <a:gd name="connsiteX2" fmla="*/ 24373 w 43834"/>
                  <a:gd name="connsiteY2" fmla="*/ 26365 h 26365"/>
                  <a:gd name="connsiteX3" fmla="*/ 0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14345" y="0"/>
                    </a:moveTo>
                    <a:cubicBezTo>
                      <a:pt x="14345" y="0"/>
                      <a:pt x="40777" y="1793"/>
                      <a:pt x="43499" y="5446"/>
                    </a:cubicBezTo>
                    <a:cubicBezTo>
                      <a:pt x="46222" y="9098"/>
                      <a:pt x="31678" y="26365"/>
                      <a:pt x="24373" y="26365"/>
                    </a:cubicBezTo>
                    <a:cubicBezTo>
                      <a:pt x="17068" y="26365"/>
                      <a:pt x="3653" y="23841"/>
                      <a:pt x="0" y="21119"/>
                    </a:cubicBezTo>
                  </a:path>
                </a:pathLst>
              </a:custGeom>
              <a:noFill/>
              <a:ln w="16602" cap="flat">
                <a:solidFill>
                  <a:srgbClr val="E7C8BB"/>
                </a:solid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9ADDCEE0-F09E-EC4F-2F4E-D4E5B564DDD1}"/>
                  </a:ext>
                </a:extLst>
              </p:cNvPr>
              <p:cNvSpPr/>
              <p:nvPr/>
            </p:nvSpPr>
            <p:spPr>
              <a:xfrm>
                <a:off x="3502461" y="5554479"/>
                <a:ext cx="43834" cy="26365"/>
              </a:xfrm>
              <a:custGeom>
                <a:avLst/>
                <a:gdLst>
                  <a:gd name="connsiteX0" fmla="*/ 29490 w 43834"/>
                  <a:gd name="connsiteY0" fmla="*/ 0 h 26365"/>
                  <a:gd name="connsiteX1" fmla="*/ 335 w 43834"/>
                  <a:gd name="connsiteY1" fmla="*/ 5446 h 26365"/>
                  <a:gd name="connsiteX2" fmla="*/ 19462 w 43834"/>
                  <a:gd name="connsiteY2" fmla="*/ 26365 h 26365"/>
                  <a:gd name="connsiteX3" fmla="*/ 43835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29490" y="0"/>
                    </a:moveTo>
                    <a:cubicBezTo>
                      <a:pt x="29490" y="0"/>
                      <a:pt x="3058" y="1793"/>
                      <a:pt x="335" y="5446"/>
                    </a:cubicBezTo>
                    <a:cubicBezTo>
                      <a:pt x="-2388" y="9098"/>
                      <a:pt x="12156" y="26365"/>
                      <a:pt x="19462" y="26365"/>
                    </a:cubicBezTo>
                    <a:cubicBezTo>
                      <a:pt x="26767" y="26365"/>
                      <a:pt x="40182" y="23842"/>
                      <a:pt x="43835" y="21119"/>
                    </a:cubicBezTo>
                  </a:path>
                </a:pathLst>
              </a:custGeom>
              <a:noFill/>
              <a:ln w="16602" cap="flat">
                <a:solidFill>
                  <a:srgbClr val="E7C8BB"/>
                </a:solid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4CA0C495-2A10-1991-2FBC-A62A2FBDEF3B}"/>
                  </a:ext>
                </a:extLst>
              </p:cNvPr>
              <p:cNvSpPr/>
              <p:nvPr/>
            </p:nvSpPr>
            <p:spPr>
              <a:xfrm>
                <a:off x="3351710" y="5303909"/>
                <a:ext cx="7369" cy="40046"/>
              </a:xfrm>
              <a:custGeom>
                <a:avLst/>
                <a:gdLst>
                  <a:gd name="connsiteX0" fmla="*/ 0 w 7369"/>
                  <a:gd name="connsiteY0" fmla="*/ 0 h 40046"/>
                  <a:gd name="connsiteX1" fmla="*/ 7305 w 7369"/>
                  <a:gd name="connsiteY1" fmla="*/ 40046 h 40046"/>
                </a:gdLst>
                <a:ahLst/>
                <a:cxnLst>
                  <a:cxn ang="0">
                    <a:pos x="connsiteX0" y="connsiteY0"/>
                  </a:cxn>
                  <a:cxn ang="0">
                    <a:pos x="connsiteX1" y="connsiteY1"/>
                  </a:cxn>
                </a:cxnLst>
                <a:rect l="l" t="t" r="r" b="b"/>
                <a:pathLst>
                  <a:path w="7369" h="40046">
                    <a:moveTo>
                      <a:pt x="0" y="0"/>
                    </a:moveTo>
                    <a:cubicBezTo>
                      <a:pt x="0" y="0"/>
                      <a:pt x="8169" y="28225"/>
                      <a:pt x="7305" y="40046"/>
                    </a:cubicBezTo>
                  </a:path>
                </a:pathLst>
              </a:custGeom>
              <a:noFill/>
              <a:ln w="16602" cap="flat">
                <a:solidFill>
                  <a:srgbClr val="E7C8BB"/>
                </a:solid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49822D43-26AB-503D-B197-5DAAB2EE04E8}"/>
                  </a:ext>
                </a:extLst>
              </p:cNvPr>
              <p:cNvSpPr/>
              <p:nvPr/>
            </p:nvSpPr>
            <p:spPr>
              <a:xfrm>
                <a:off x="3263383" y="5284783"/>
                <a:ext cx="19126" cy="53726"/>
              </a:xfrm>
              <a:custGeom>
                <a:avLst/>
                <a:gdLst>
                  <a:gd name="connsiteX0" fmla="*/ 19126 w 19126"/>
                  <a:gd name="connsiteY0" fmla="*/ 0 h 53726"/>
                  <a:gd name="connsiteX1" fmla="*/ 0 w 19126"/>
                  <a:gd name="connsiteY1" fmla="*/ 53727 h 53726"/>
                </a:gdLst>
                <a:ahLst/>
                <a:cxnLst>
                  <a:cxn ang="0">
                    <a:pos x="connsiteX0" y="connsiteY0"/>
                  </a:cxn>
                  <a:cxn ang="0">
                    <a:pos x="connsiteX1" y="connsiteY1"/>
                  </a:cxn>
                </a:cxnLst>
                <a:rect l="l" t="t" r="r" b="b"/>
                <a:pathLst>
                  <a:path w="19126" h="53726">
                    <a:moveTo>
                      <a:pt x="19126" y="0"/>
                    </a:moveTo>
                    <a:cubicBezTo>
                      <a:pt x="19126" y="0"/>
                      <a:pt x="1860" y="47351"/>
                      <a:pt x="0" y="53727"/>
                    </a:cubicBezTo>
                  </a:path>
                </a:pathLst>
              </a:custGeom>
              <a:noFill/>
              <a:ln w="16602" cap="flat">
                <a:solidFill>
                  <a:srgbClr val="E7C8BB"/>
                </a:solid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D827A71D-6D7A-82AC-EDEB-72F13AB2D10D}"/>
                  </a:ext>
                </a:extLst>
              </p:cNvPr>
              <p:cNvSpPr/>
              <p:nvPr/>
            </p:nvSpPr>
            <p:spPr>
              <a:xfrm>
                <a:off x="3662582" y="2771315"/>
                <a:ext cx="107851" cy="43698"/>
              </a:xfrm>
              <a:custGeom>
                <a:avLst/>
                <a:gdLst>
                  <a:gd name="connsiteX0" fmla="*/ 107852 w 107851"/>
                  <a:gd name="connsiteY0" fmla="*/ 0 h 43698"/>
                  <a:gd name="connsiteX1" fmla="*/ 0 w 107851"/>
                  <a:gd name="connsiteY1" fmla="*/ 43699 h 43698"/>
                </a:gdLst>
                <a:ahLst/>
                <a:cxnLst>
                  <a:cxn ang="0">
                    <a:pos x="connsiteX0" y="connsiteY0"/>
                  </a:cxn>
                  <a:cxn ang="0">
                    <a:pos x="connsiteX1" y="connsiteY1"/>
                  </a:cxn>
                </a:cxnLst>
                <a:rect l="l" t="t" r="r" b="b"/>
                <a:pathLst>
                  <a:path w="107851" h="43698">
                    <a:moveTo>
                      <a:pt x="107852" y="0"/>
                    </a:moveTo>
                    <a:cubicBezTo>
                      <a:pt x="102406" y="1395"/>
                      <a:pt x="34135" y="19126"/>
                      <a:pt x="0" y="43699"/>
                    </a:cubicBezTo>
                  </a:path>
                </a:pathLst>
              </a:custGeom>
              <a:noFill/>
              <a:ln w="16602" cap="flat">
                <a:solidFill>
                  <a:srgbClr val="E7C8BB"/>
                </a:solidFill>
                <a:prstDash val="solid"/>
                <a:miter/>
              </a:ln>
            </p:spPr>
            <p:txBody>
              <a:bodyPr rtlCol="0" anchor="ctr"/>
              <a:lstStyle/>
              <a:p>
                <a:endParaRPr lang="en-GB"/>
              </a:p>
            </p:txBody>
          </p:sp>
          <p:grpSp>
            <p:nvGrpSpPr>
              <p:cNvPr id="219" name="Graphic 3">
                <a:extLst>
                  <a:ext uri="{FF2B5EF4-FFF2-40B4-BE49-F238E27FC236}">
                    <a16:creationId xmlns:a16="http://schemas.microsoft.com/office/drawing/2014/main" id="{A376A493-C0CB-9C91-ADCD-FEB629DF3BA5}"/>
                  </a:ext>
                </a:extLst>
              </p:cNvPr>
              <p:cNvGrpSpPr/>
              <p:nvPr/>
            </p:nvGrpSpPr>
            <p:grpSpPr>
              <a:xfrm>
                <a:off x="4307834" y="1963222"/>
                <a:ext cx="181037" cy="177251"/>
                <a:chOff x="4307834" y="1963222"/>
                <a:chExt cx="181037" cy="177251"/>
              </a:xfrm>
              <a:noFill/>
            </p:grpSpPr>
            <p:sp>
              <p:nvSpPr>
                <p:cNvPr id="220" name="Free-form: Shape 219">
                  <a:extLst>
                    <a:ext uri="{FF2B5EF4-FFF2-40B4-BE49-F238E27FC236}">
                      <a16:creationId xmlns:a16="http://schemas.microsoft.com/office/drawing/2014/main" id="{9BD68CDB-A70B-B7EB-D23A-7A86B47A04A5}"/>
                    </a:ext>
                  </a:extLst>
                </p:cNvPr>
                <p:cNvSpPr/>
                <p:nvPr/>
              </p:nvSpPr>
              <p:spPr>
                <a:xfrm>
                  <a:off x="4307834" y="2113976"/>
                  <a:ext cx="17001" cy="26498"/>
                </a:xfrm>
                <a:custGeom>
                  <a:avLst/>
                  <a:gdLst>
                    <a:gd name="connsiteX0" fmla="*/ 0 w 17001"/>
                    <a:gd name="connsiteY0" fmla="*/ 0 h 26498"/>
                    <a:gd name="connsiteX1" fmla="*/ 17001 w 17001"/>
                    <a:gd name="connsiteY1" fmla="*/ 26498 h 26498"/>
                  </a:gdLst>
                  <a:ahLst/>
                  <a:cxnLst>
                    <a:cxn ang="0">
                      <a:pos x="connsiteX0" y="connsiteY0"/>
                    </a:cxn>
                    <a:cxn ang="0">
                      <a:pos x="connsiteX1" y="connsiteY1"/>
                    </a:cxn>
                  </a:cxnLst>
                  <a:rect l="l" t="t" r="r" b="b"/>
                  <a:pathLst>
                    <a:path w="17001" h="26498">
                      <a:moveTo>
                        <a:pt x="0" y="0"/>
                      </a:moveTo>
                      <a:cubicBezTo>
                        <a:pt x="0" y="0"/>
                        <a:pt x="7704" y="13282"/>
                        <a:pt x="17001" y="26498"/>
                      </a:cubicBezTo>
                    </a:path>
                  </a:pathLst>
                </a:custGeom>
                <a:noFill/>
                <a:ln w="16602" cap="flat">
                  <a:solidFill>
                    <a:srgbClr val="E7C8BB"/>
                  </a:solid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6E81C4ED-C9BE-C1B1-81AC-F51CBC97EAA1}"/>
                    </a:ext>
                  </a:extLst>
                </p:cNvPr>
                <p:cNvSpPr/>
                <p:nvPr/>
              </p:nvSpPr>
              <p:spPr>
                <a:xfrm>
                  <a:off x="4388258" y="1963222"/>
                  <a:ext cx="52398" cy="100613"/>
                </a:xfrm>
                <a:custGeom>
                  <a:avLst/>
                  <a:gdLst>
                    <a:gd name="connsiteX0" fmla="*/ 52399 w 52398"/>
                    <a:gd name="connsiteY0" fmla="*/ 0 h 100613"/>
                    <a:gd name="connsiteX1" fmla="*/ 21982 w 52398"/>
                    <a:gd name="connsiteY1" fmla="*/ 57180 h 100613"/>
                    <a:gd name="connsiteX2" fmla="*/ 0 w 52398"/>
                    <a:gd name="connsiteY2" fmla="*/ 100613 h 100613"/>
                  </a:gdLst>
                  <a:ahLst/>
                  <a:cxnLst>
                    <a:cxn ang="0">
                      <a:pos x="connsiteX0" y="connsiteY0"/>
                    </a:cxn>
                    <a:cxn ang="0">
                      <a:pos x="connsiteX1" y="connsiteY1"/>
                    </a:cxn>
                    <a:cxn ang="0">
                      <a:pos x="connsiteX2" y="connsiteY2"/>
                    </a:cxn>
                  </a:cxnLst>
                  <a:rect l="l" t="t" r="r" b="b"/>
                  <a:pathLst>
                    <a:path w="52398" h="100613">
                      <a:moveTo>
                        <a:pt x="52399" y="0"/>
                      </a:moveTo>
                      <a:cubicBezTo>
                        <a:pt x="52399" y="0"/>
                        <a:pt x="33936" y="31479"/>
                        <a:pt x="21982" y="57180"/>
                      </a:cubicBezTo>
                      <a:cubicBezTo>
                        <a:pt x="13349" y="75709"/>
                        <a:pt x="0" y="100613"/>
                        <a:pt x="0" y="100613"/>
                      </a:cubicBezTo>
                    </a:path>
                  </a:pathLst>
                </a:custGeom>
                <a:noFill/>
                <a:ln w="16602" cap="flat">
                  <a:solidFill>
                    <a:srgbClr val="E7C8BB"/>
                  </a:solid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23B5FDC6-DE17-275E-6772-9D9FF5F6DE1F}"/>
                    </a:ext>
                  </a:extLst>
                </p:cNvPr>
                <p:cNvSpPr/>
                <p:nvPr/>
              </p:nvSpPr>
              <p:spPr>
                <a:xfrm>
                  <a:off x="4450286" y="2021863"/>
                  <a:ext cx="38585" cy="94304"/>
                </a:xfrm>
                <a:custGeom>
                  <a:avLst/>
                  <a:gdLst>
                    <a:gd name="connsiteX0" fmla="*/ 9895 w 38585"/>
                    <a:gd name="connsiteY0" fmla="*/ 94304 h 94304"/>
                    <a:gd name="connsiteX1" fmla="*/ 0 w 38585"/>
                    <a:gd name="connsiteY1" fmla="*/ 84475 h 94304"/>
                    <a:gd name="connsiteX2" fmla="*/ 23510 w 38585"/>
                    <a:gd name="connsiteY2" fmla="*/ 30682 h 94304"/>
                    <a:gd name="connsiteX3" fmla="*/ 38585 w 38585"/>
                    <a:gd name="connsiteY3" fmla="*/ 0 h 94304"/>
                  </a:gdLst>
                  <a:ahLst/>
                  <a:cxnLst>
                    <a:cxn ang="0">
                      <a:pos x="connsiteX0" y="connsiteY0"/>
                    </a:cxn>
                    <a:cxn ang="0">
                      <a:pos x="connsiteX1" y="connsiteY1"/>
                    </a:cxn>
                    <a:cxn ang="0">
                      <a:pos x="connsiteX2" y="connsiteY2"/>
                    </a:cxn>
                    <a:cxn ang="0">
                      <a:pos x="connsiteX3" y="connsiteY3"/>
                    </a:cxn>
                  </a:cxnLst>
                  <a:rect l="l" t="t" r="r" b="b"/>
                  <a:pathLst>
                    <a:path w="38585" h="94304">
                      <a:moveTo>
                        <a:pt x="9895" y="94304"/>
                      </a:moveTo>
                      <a:lnTo>
                        <a:pt x="0" y="84475"/>
                      </a:lnTo>
                      <a:cubicBezTo>
                        <a:pt x="0" y="84475"/>
                        <a:pt x="14611" y="49543"/>
                        <a:pt x="23510" y="30682"/>
                      </a:cubicBezTo>
                      <a:cubicBezTo>
                        <a:pt x="26432" y="24439"/>
                        <a:pt x="35597" y="5047"/>
                        <a:pt x="38585" y="0"/>
                      </a:cubicBezTo>
                    </a:path>
                  </a:pathLst>
                </a:custGeom>
                <a:noFill/>
                <a:ln w="16602" cap="flat">
                  <a:solidFill>
                    <a:srgbClr val="E7C8BB"/>
                  </a:solid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AC0C024B-96A0-0E71-C749-B07930AF72C2}"/>
                    </a:ext>
                  </a:extLst>
                </p:cNvPr>
                <p:cNvSpPr/>
                <p:nvPr/>
              </p:nvSpPr>
              <p:spPr>
                <a:xfrm>
                  <a:off x="4417213" y="1974645"/>
                  <a:ext cx="57445" cy="120337"/>
                </a:xfrm>
                <a:custGeom>
                  <a:avLst/>
                  <a:gdLst>
                    <a:gd name="connsiteX0" fmla="*/ 9962 w 57445"/>
                    <a:gd name="connsiteY0" fmla="*/ 120337 h 120337"/>
                    <a:gd name="connsiteX1" fmla="*/ 0 w 57445"/>
                    <a:gd name="connsiteY1" fmla="*/ 111173 h 120337"/>
                    <a:gd name="connsiteX2" fmla="*/ 29553 w 57445"/>
                    <a:gd name="connsiteY2" fmla="*/ 52332 h 120337"/>
                    <a:gd name="connsiteX3" fmla="*/ 57446 w 57445"/>
                    <a:gd name="connsiteY3" fmla="*/ 0 h 120337"/>
                  </a:gdLst>
                  <a:ahLst/>
                  <a:cxnLst>
                    <a:cxn ang="0">
                      <a:pos x="connsiteX0" y="connsiteY0"/>
                    </a:cxn>
                    <a:cxn ang="0">
                      <a:pos x="connsiteX1" y="connsiteY1"/>
                    </a:cxn>
                    <a:cxn ang="0">
                      <a:pos x="connsiteX2" y="connsiteY2"/>
                    </a:cxn>
                    <a:cxn ang="0">
                      <a:pos x="connsiteX3" y="connsiteY3"/>
                    </a:cxn>
                  </a:cxnLst>
                  <a:rect l="l" t="t" r="r" b="b"/>
                  <a:pathLst>
                    <a:path w="57445" h="120337">
                      <a:moveTo>
                        <a:pt x="9962" y="120337"/>
                      </a:moveTo>
                      <a:lnTo>
                        <a:pt x="0" y="111173"/>
                      </a:lnTo>
                      <a:cubicBezTo>
                        <a:pt x="0" y="111173"/>
                        <a:pt x="20588" y="71193"/>
                        <a:pt x="29553" y="52332"/>
                      </a:cubicBezTo>
                      <a:cubicBezTo>
                        <a:pt x="32475" y="46089"/>
                        <a:pt x="54457" y="5114"/>
                        <a:pt x="57446" y="0"/>
                      </a:cubicBezTo>
                    </a:path>
                  </a:pathLst>
                </a:custGeom>
                <a:noFill/>
                <a:ln w="16602" cap="flat">
                  <a:solidFill>
                    <a:srgbClr val="E7C8BB"/>
                  </a:solid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D67711BE-D9BE-B968-BADA-094C8342CB13}"/>
                    </a:ext>
                  </a:extLst>
                </p:cNvPr>
                <p:cNvSpPr/>
                <p:nvPr/>
              </p:nvSpPr>
              <p:spPr>
                <a:xfrm>
                  <a:off x="4373515" y="2055401"/>
                  <a:ext cx="22447" cy="13614"/>
                </a:xfrm>
                <a:custGeom>
                  <a:avLst/>
                  <a:gdLst>
                    <a:gd name="connsiteX0" fmla="*/ 22447 w 22447"/>
                    <a:gd name="connsiteY0" fmla="*/ 13614 h 13614"/>
                    <a:gd name="connsiteX1" fmla="*/ 0 w 22447"/>
                    <a:gd name="connsiteY1" fmla="*/ 0 h 13614"/>
                  </a:gdLst>
                  <a:ahLst/>
                  <a:cxnLst>
                    <a:cxn ang="0">
                      <a:pos x="connsiteX0" y="connsiteY0"/>
                    </a:cxn>
                    <a:cxn ang="0">
                      <a:pos x="connsiteX1" y="connsiteY1"/>
                    </a:cxn>
                  </a:cxnLst>
                  <a:rect l="l" t="t" r="r" b="b"/>
                  <a:pathLst>
                    <a:path w="22447" h="13614">
                      <a:moveTo>
                        <a:pt x="22447" y="13614"/>
                      </a:moveTo>
                      <a:lnTo>
                        <a:pt x="0" y="0"/>
                      </a:lnTo>
                    </a:path>
                  </a:pathLst>
                </a:custGeom>
                <a:ln w="16602" cap="flat">
                  <a:solidFill>
                    <a:srgbClr val="E7C8BB"/>
                  </a:solidFill>
                  <a:prstDash val="solid"/>
                  <a:miter/>
                </a:ln>
              </p:spPr>
              <p:txBody>
                <a:bodyPr rtlCol="0" anchor="ctr"/>
                <a:lstStyle/>
                <a:p>
                  <a:endParaRPr lang="en-GB"/>
                </a:p>
              </p:txBody>
            </p:sp>
          </p:grpSp>
        </p:grpSp>
      </p:grpSp>
      <p:grpSp>
        <p:nvGrpSpPr>
          <p:cNvPr id="225" name="Graphic 3">
            <a:extLst>
              <a:ext uri="{FF2B5EF4-FFF2-40B4-BE49-F238E27FC236}">
                <a16:creationId xmlns:a16="http://schemas.microsoft.com/office/drawing/2014/main" id="{5E65CA21-38F7-4F3F-ACAF-822FEE2B8536}"/>
              </a:ext>
            </a:extLst>
          </p:cNvPr>
          <p:cNvGrpSpPr/>
          <p:nvPr/>
        </p:nvGrpSpPr>
        <p:grpSpPr>
          <a:xfrm>
            <a:off x="4528718" y="1648545"/>
            <a:ext cx="3861352" cy="1305313"/>
            <a:chOff x="4528718" y="1528826"/>
            <a:chExt cx="3861352" cy="1305313"/>
          </a:xfrm>
          <a:noFill/>
        </p:grpSpPr>
        <p:sp>
          <p:nvSpPr>
            <p:cNvPr id="226" name="Free-form: Shape 225">
              <a:extLst>
                <a:ext uri="{FF2B5EF4-FFF2-40B4-BE49-F238E27FC236}">
                  <a16:creationId xmlns:a16="http://schemas.microsoft.com/office/drawing/2014/main" id="{B0541DFF-B1CA-8541-8230-4E20AF16F044}"/>
                </a:ext>
              </a:extLst>
            </p:cNvPr>
            <p:cNvSpPr/>
            <p:nvPr/>
          </p:nvSpPr>
          <p:spPr>
            <a:xfrm>
              <a:off x="4528718" y="1528826"/>
              <a:ext cx="1975470" cy="1305313"/>
            </a:xfrm>
            <a:custGeom>
              <a:avLst/>
              <a:gdLst>
                <a:gd name="connsiteX0" fmla="*/ 1975471 w 1975470"/>
                <a:gd name="connsiteY0" fmla="*/ 1305314 h 1305313"/>
                <a:gd name="connsiteX1" fmla="*/ 1827440 w 1975470"/>
                <a:gd name="connsiteY1" fmla="*/ 0 h 1305313"/>
                <a:gd name="connsiteX2" fmla="*/ 0 w 1975470"/>
                <a:gd name="connsiteY2" fmla="*/ 444159 h 1305313"/>
              </a:gdLst>
              <a:ahLst/>
              <a:cxnLst>
                <a:cxn ang="0">
                  <a:pos x="connsiteX0" y="connsiteY0"/>
                </a:cxn>
                <a:cxn ang="0">
                  <a:pos x="connsiteX1" y="connsiteY1"/>
                </a:cxn>
                <a:cxn ang="0">
                  <a:pos x="connsiteX2" y="connsiteY2"/>
                </a:cxn>
              </a:cxnLst>
              <a:rect l="l" t="t" r="r" b="b"/>
              <a:pathLst>
                <a:path w="1975470" h="1305313">
                  <a:moveTo>
                    <a:pt x="1975471" y="1305314"/>
                  </a:moveTo>
                  <a:lnTo>
                    <a:pt x="1827440" y="0"/>
                  </a:lnTo>
                  <a:lnTo>
                    <a:pt x="0" y="444159"/>
                  </a:lnTo>
                </a:path>
              </a:pathLst>
            </a:custGeom>
            <a:noFill/>
            <a:ln w="9961" cap="flat">
              <a:solidFill>
                <a:schemeClr val="accent3"/>
              </a:solid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BE355D7D-4A9D-7F79-EBD0-28F1A027A27C}"/>
                </a:ext>
              </a:extLst>
            </p:cNvPr>
            <p:cNvSpPr/>
            <p:nvPr/>
          </p:nvSpPr>
          <p:spPr>
            <a:xfrm>
              <a:off x="6356158" y="1528826"/>
              <a:ext cx="2033912" cy="1172823"/>
            </a:xfrm>
            <a:custGeom>
              <a:avLst/>
              <a:gdLst>
                <a:gd name="connsiteX0" fmla="*/ 2033912 w 2033912"/>
                <a:gd name="connsiteY0" fmla="*/ 1172823 h 1172823"/>
                <a:gd name="connsiteX1" fmla="*/ 0 w 2033912"/>
                <a:gd name="connsiteY1" fmla="*/ 0 h 1172823"/>
              </a:gdLst>
              <a:ahLst/>
              <a:cxnLst>
                <a:cxn ang="0">
                  <a:pos x="connsiteX0" y="connsiteY0"/>
                </a:cxn>
                <a:cxn ang="0">
                  <a:pos x="connsiteX1" y="connsiteY1"/>
                </a:cxn>
              </a:cxnLst>
              <a:rect l="l" t="t" r="r" b="b"/>
              <a:pathLst>
                <a:path w="2033912" h="1172823">
                  <a:moveTo>
                    <a:pt x="2033912" y="1172823"/>
                  </a:moveTo>
                  <a:lnTo>
                    <a:pt x="0" y="0"/>
                  </a:lnTo>
                </a:path>
              </a:pathLst>
            </a:custGeom>
            <a:ln w="9961" cap="flat">
              <a:solidFill>
                <a:schemeClr val="accent3"/>
              </a:solidFill>
              <a:prstDash val="solid"/>
              <a:miter/>
            </a:ln>
          </p:spPr>
          <p:txBody>
            <a:bodyPr rtlCol="0" anchor="ctr"/>
            <a:lstStyle/>
            <a:p>
              <a:endParaRPr lang="en-GB"/>
            </a:p>
          </p:txBody>
        </p:sp>
      </p:grpSp>
      <p:sp>
        <p:nvSpPr>
          <p:cNvPr id="228" name="TextBox 227">
            <a:extLst>
              <a:ext uri="{FF2B5EF4-FFF2-40B4-BE49-F238E27FC236}">
                <a16:creationId xmlns:a16="http://schemas.microsoft.com/office/drawing/2014/main" id="{01F5A59B-16CA-C35A-CB5D-55E533BEA72F}"/>
              </a:ext>
            </a:extLst>
          </p:cNvPr>
          <p:cNvSpPr txBox="1"/>
          <p:nvPr/>
        </p:nvSpPr>
        <p:spPr>
          <a:xfrm>
            <a:off x="4734589" y="1340768"/>
            <a:ext cx="32337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sehr dünne Schutzschicht</a:t>
            </a:r>
          </a:p>
        </p:txBody>
      </p:sp>
      <p:sp>
        <p:nvSpPr>
          <p:cNvPr id="229" name="TextBox 228">
            <a:extLst>
              <a:ext uri="{FF2B5EF4-FFF2-40B4-BE49-F238E27FC236}">
                <a16:creationId xmlns:a16="http://schemas.microsoft.com/office/drawing/2014/main" id="{5FF264A1-1A9B-FD1C-FB20-CBC966E4F2EB}"/>
              </a:ext>
            </a:extLst>
          </p:cNvPr>
          <p:cNvSpPr txBox="1"/>
          <p:nvPr/>
        </p:nvSpPr>
        <p:spPr>
          <a:xfrm>
            <a:off x="5861029" y="3522878"/>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Arial" panose="020B0604020202020204"/>
                <a:ea typeface="+mn-ea"/>
                <a:cs typeface="+mn-cs"/>
              </a:rPr>
              <a:t>Oberhaut</a:t>
            </a:r>
          </a:p>
        </p:txBody>
      </p:sp>
      <p:sp>
        <p:nvSpPr>
          <p:cNvPr id="230" name="Oval 229">
            <a:extLst>
              <a:ext uri="{FF2B5EF4-FFF2-40B4-BE49-F238E27FC236}">
                <a16:creationId xmlns:a16="http://schemas.microsoft.com/office/drawing/2014/main" id="{C9059A6C-E1D9-3D68-8D20-D7DEE8DB7808}"/>
              </a:ext>
            </a:extLst>
          </p:cNvPr>
          <p:cNvSpPr/>
          <p:nvPr/>
        </p:nvSpPr>
        <p:spPr>
          <a:xfrm>
            <a:off x="4486414" y="205022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231" name="Oval 230">
            <a:extLst>
              <a:ext uri="{FF2B5EF4-FFF2-40B4-BE49-F238E27FC236}">
                <a16:creationId xmlns:a16="http://schemas.microsoft.com/office/drawing/2014/main" id="{12F71252-4FD8-8D35-52E3-611CFA546903}"/>
              </a:ext>
            </a:extLst>
          </p:cNvPr>
          <p:cNvSpPr/>
          <p:nvPr/>
        </p:nvSpPr>
        <p:spPr>
          <a:xfrm>
            <a:off x="6464331" y="292499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232" name="Oval 231">
            <a:extLst>
              <a:ext uri="{FF2B5EF4-FFF2-40B4-BE49-F238E27FC236}">
                <a16:creationId xmlns:a16="http://schemas.microsoft.com/office/drawing/2014/main" id="{8D4C4AA1-1D50-E01A-39EC-7A8F4817D43B}"/>
              </a:ext>
            </a:extLst>
          </p:cNvPr>
          <p:cNvSpPr/>
          <p:nvPr/>
        </p:nvSpPr>
        <p:spPr>
          <a:xfrm>
            <a:off x="8329987" y="2763393"/>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Tree>
    <p:extLst>
      <p:ext uri="{BB962C8B-B14F-4D97-AF65-F5344CB8AC3E}">
        <p14:creationId xmlns:p14="http://schemas.microsoft.com/office/powerpoint/2010/main" val="203815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Hautreizung</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de-CH" dirty="0">
                <a:solidFill>
                  <a:schemeClr val="bg1"/>
                </a:solidFill>
              </a:rPr>
              <a:t>02</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05" name="Graphic 504">
            <a:extLst>
              <a:ext uri="{FF2B5EF4-FFF2-40B4-BE49-F238E27FC236}">
                <a16:creationId xmlns:a16="http://schemas.microsoft.com/office/drawing/2014/main" id="{07354984-00D9-B27C-44A2-2C3F223A86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9806" y="1700583"/>
            <a:ext cx="8481382" cy="3905990"/>
          </a:xfrm>
          <a:prstGeom prst="rect">
            <a:avLst/>
          </a:prstGeom>
        </p:spPr>
      </p:pic>
      <p:pic>
        <p:nvPicPr>
          <p:cNvPr id="507" name="Graphic 506">
            <a:extLst>
              <a:ext uri="{FF2B5EF4-FFF2-40B4-BE49-F238E27FC236}">
                <a16:creationId xmlns:a16="http://schemas.microsoft.com/office/drawing/2014/main" id="{1ED8DBD1-1A8C-53E4-59F5-CB45EEE2D0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947" y="1453969"/>
            <a:ext cx="1019336" cy="1405363"/>
          </a:xfrm>
          <a:prstGeom prst="rect">
            <a:avLst/>
          </a:prstGeom>
        </p:spPr>
      </p:pic>
      <p:sp>
        <p:nvSpPr>
          <p:cNvPr id="508" name="Oval 507">
            <a:extLst>
              <a:ext uri="{FF2B5EF4-FFF2-40B4-BE49-F238E27FC236}">
                <a16:creationId xmlns:a16="http://schemas.microsoft.com/office/drawing/2014/main" id="{871A939E-D43B-36DC-F37A-F0F9A7583E68}"/>
              </a:ext>
            </a:extLst>
          </p:cNvPr>
          <p:cNvSpPr/>
          <p:nvPr/>
        </p:nvSpPr>
        <p:spPr>
          <a:xfrm>
            <a:off x="8141678" y="212694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09" name="Oval 508">
            <a:extLst>
              <a:ext uri="{FF2B5EF4-FFF2-40B4-BE49-F238E27FC236}">
                <a16:creationId xmlns:a16="http://schemas.microsoft.com/office/drawing/2014/main" id="{CE154D1A-940A-CCC1-3AF0-B594C70A9A7E}"/>
              </a:ext>
            </a:extLst>
          </p:cNvPr>
          <p:cNvSpPr/>
          <p:nvPr/>
        </p:nvSpPr>
        <p:spPr>
          <a:xfrm>
            <a:off x="7124459" y="2813727"/>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10" name="TextBox 509">
            <a:extLst>
              <a:ext uri="{FF2B5EF4-FFF2-40B4-BE49-F238E27FC236}">
                <a16:creationId xmlns:a16="http://schemas.microsoft.com/office/drawing/2014/main" id="{4BA4E7A7-BAB1-4ECE-710A-02B8FB5397DD}"/>
              </a:ext>
            </a:extLst>
          </p:cNvPr>
          <p:cNvSpPr txBox="1"/>
          <p:nvPr/>
        </p:nvSpPr>
        <p:spPr>
          <a:xfrm>
            <a:off x="6509886" y="1150931"/>
            <a:ext cx="18723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reduzierter Schutz</a:t>
            </a:r>
          </a:p>
        </p:txBody>
      </p:sp>
      <p:sp>
        <p:nvSpPr>
          <p:cNvPr id="511" name="TextBox 510">
            <a:extLst>
              <a:ext uri="{FF2B5EF4-FFF2-40B4-BE49-F238E27FC236}">
                <a16:creationId xmlns:a16="http://schemas.microsoft.com/office/drawing/2014/main" id="{74617889-3B76-4E84-AF11-2BB31025C0F7}"/>
              </a:ext>
            </a:extLst>
          </p:cNvPr>
          <p:cNvSpPr txBox="1"/>
          <p:nvPr/>
        </p:nvSpPr>
        <p:spPr>
          <a:xfrm>
            <a:off x="2226643" y="1700583"/>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hautreizende Substanzen</a:t>
            </a:r>
          </a:p>
        </p:txBody>
      </p:sp>
      <p:sp>
        <p:nvSpPr>
          <p:cNvPr id="512" name="TextBox 511">
            <a:extLst>
              <a:ext uri="{FF2B5EF4-FFF2-40B4-BE49-F238E27FC236}">
                <a16:creationId xmlns:a16="http://schemas.microsoft.com/office/drawing/2014/main" id="{BBEA53FA-C9B5-CA24-89CE-E9639ADA7EBA}"/>
              </a:ext>
            </a:extLst>
          </p:cNvPr>
          <p:cNvSpPr txBox="1"/>
          <p:nvPr/>
        </p:nvSpPr>
        <p:spPr>
          <a:xfrm>
            <a:off x="2226643" y="5426576"/>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gesunde Haut</a:t>
            </a:r>
          </a:p>
        </p:txBody>
      </p:sp>
      <p:sp>
        <p:nvSpPr>
          <p:cNvPr id="513" name="TextBox 512">
            <a:extLst>
              <a:ext uri="{FF2B5EF4-FFF2-40B4-BE49-F238E27FC236}">
                <a16:creationId xmlns:a16="http://schemas.microsoft.com/office/drawing/2014/main" id="{B1AE14E5-015D-38E6-B9F5-CB032FC40C6F}"/>
              </a:ext>
            </a:extLst>
          </p:cNvPr>
          <p:cNvSpPr txBox="1"/>
          <p:nvPr/>
        </p:nvSpPr>
        <p:spPr>
          <a:xfrm>
            <a:off x="7789536" y="4589178"/>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gereizte Haut</a:t>
            </a:r>
          </a:p>
        </p:txBody>
      </p:sp>
      <p:sp>
        <p:nvSpPr>
          <p:cNvPr id="514" name="TextBox 513">
            <a:extLst>
              <a:ext uri="{FF2B5EF4-FFF2-40B4-BE49-F238E27FC236}">
                <a16:creationId xmlns:a16="http://schemas.microsoft.com/office/drawing/2014/main" id="{716C6211-F62C-29DA-07DA-5852808A2286}"/>
              </a:ext>
            </a:extLst>
          </p:cNvPr>
          <p:cNvSpPr txBox="1"/>
          <p:nvPr/>
        </p:nvSpPr>
        <p:spPr>
          <a:xfrm>
            <a:off x="6199060" y="3447047"/>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chemeClr val="bg1"/>
                </a:solidFill>
                <a:effectLst/>
                <a:uLnTx/>
                <a:uFillTx/>
                <a:latin typeface="Arial" panose="020B0604020202020204"/>
                <a:ea typeface="+mn-ea"/>
                <a:cs typeface="+mn-cs"/>
              </a:rPr>
              <a:t>Reizung</a:t>
            </a:r>
          </a:p>
        </p:txBody>
      </p:sp>
    </p:spTree>
    <p:extLst>
      <p:ext uri="{BB962C8B-B14F-4D97-AF65-F5344CB8AC3E}">
        <p14:creationId xmlns:p14="http://schemas.microsoft.com/office/powerpoint/2010/main" val="321795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8">
            <a:extLst>
              <a:ext uri="{FF2B5EF4-FFF2-40B4-BE49-F238E27FC236}">
                <a16:creationId xmlns:a16="http://schemas.microsoft.com/office/drawing/2014/main" id="{80476BED-57E6-490B-B8D5-86303D1B7054}"/>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7939617" y="2547673"/>
            <a:ext cx="2096367" cy="2096367"/>
          </a:xfrm>
          <a:prstGeom prst="ellipse">
            <a:avLst/>
          </a:prstGeom>
          <a:ln w="12700">
            <a:miter lim="400000"/>
          </a:ln>
          <a:effectLst>
            <a:outerShdw blurRad="50800" dist="38100" dir="2700000" algn="tl" rotWithShape="0">
              <a:prstClr val="black">
                <a:alpha val="40000"/>
              </a:prstClr>
            </a:outerShdw>
          </a:effectLst>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Hautreizung fördert die Allergie</a:t>
            </a:r>
            <a:br>
              <a:rPr lang="de-DE"/>
            </a:br>
            <a:endParaRPr lang="de-DE"/>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93" name="Graphic 592">
            <a:extLst>
              <a:ext uri="{FF2B5EF4-FFF2-40B4-BE49-F238E27FC236}">
                <a16:creationId xmlns:a16="http://schemas.microsoft.com/office/drawing/2014/main" id="{BF120E76-7344-DE28-B4E5-465855C28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7030" y="1844615"/>
            <a:ext cx="5184776" cy="3933516"/>
          </a:xfrm>
          <a:prstGeom prst="rect">
            <a:avLst/>
          </a:prstGeom>
        </p:spPr>
      </p:pic>
      <p:pic>
        <p:nvPicPr>
          <p:cNvPr id="595" name="Graphic 594">
            <a:extLst>
              <a:ext uri="{FF2B5EF4-FFF2-40B4-BE49-F238E27FC236}">
                <a16:creationId xmlns:a16="http://schemas.microsoft.com/office/drawing/2014/main" id="{70BF8DB2-7DBE-4F0A-A98B-BF1FD1FE4B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0705" y="3550253"/>
            <a:ext cx="1962150" cy="628650"/>
          </a:xfrm>
          <a:prstGeom prst="rect">
            <a:avLst/>
          </a:prstGeom>
        </p:spPr>
      </p:pic>
      <p:sp>
        <p:nvSpPr>
          <p:cNvPr id="596" name="Oval 595">
            <a:extLst>
              <a:ext uri="{FF2B5EF4-FFF2-40B4-BE49-F238E27FC236}">
                <a16:creationId xmlns:a16="http://schemas.microsoft.com/office/drawing/2014/main" id="{49D4B0C0-12D6-2CDF-C206-9523BCD46CE9}"/>
              </a:ext>
            </a:extLst>
          </p:cNvPr>
          <p:cNvSpPr/>
          <p:nvPr/>
        </p:nvSpPr>
        <p:spPr>
          <a:xfrm>
            <a:off x="6480705" y="355025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97" name="Oval 596">
            <a:extLst>
              <a:ext uri="{FF2B5EF4-FFF2-40B4-BE49-F238E27FC236}">
                <a16:creationId xmlns:a16="http://schemas.microsoft.com/office/drawing/2014/main" id="{B5F6A07E-0646-E31A-D6FA-B11BB0B2A983}"/>
              </a:ext>
            </a:extLst>
          </p:cNvPr>
          <p:cNvSpPr/>
          <p:nvPr/>
        </p:nvSpPr>
        <p:spPr>
          <a:xfrm>
            <a:off x="8351645" y="351858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99" name="TextBox 598">
            <a:extLst>
              <a:ext uri="{FF2B5EF4-FFF2-40B4-BE49-F238E27FC236}">
                <a16:creationId xmlns:a16="http://schemas.microsoft.com/office/drawing/2014/main" id="{AD1FD10F-1BE4-7F31-6FC3-9DA9141130CA}"/>
              </a:ext>
            </a:extLst>
          </p:cNvPr>
          <p:cNvSpPr txBox="1"/>
          <p:nvPr/>
        </p:nvSpPr>
        <p:spPr>
          <a:xfrm>
            <a:off x="1944746" y="1340768"/>
            <a:ext cx="243165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a:ea typeface="+mn-ea"/>
                <a:cs typeface="+mn-cs"/>
              </a:rPr>
              <a:t>hautreizende und allergieauslösende Stoffe</a:t>
            </a:r>
          </a:p>
        </p:txBody>
      </p:sp>
      <p:sp>
        <p:nvSpPr>
          <p:cNvPr id="600" name="TextBox 599">
            <a:extLst>
              <a:ext uri="{FF2B5EF4-FFF2-40B4-BE49-F238E27FC236}">
                <a16:creationId xmlns:a16="http://schemas.microsoft.com/office/drawing/2014/main" id="{9D641369-53D1-777C-4EDA-864BA0213F59}"/>
              </a:ext>
            </a:extLst>
          </p:cNvPr>
          <p:cNvSpPr txBox="1"/>
          <p:nvPr/>
        </p:nvSpPr>
        <p:spPr>
          <a:xfrm>
            <a:off x="6986337" y="4210574"/>
            <a:ext cx="129692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i="0" u="none" strike="noStrike" kern="1200" cap="none" spc="0" normalizeH="0" baseline="0" noProof="0">
                <a:ln>
                  <a:noFill/>
                </a:ln>
                <a:solidFill>
                  <a:prstClr val="black"/>
                </a:solidFill>
                <a:effectLst/>
                <a:uLnTx/>
                <a:uFillTx/>
                <a:latin typeface="Arial" panose="020B0604020202020204"/>
                <a:ea typeface="+mn-ea"/>
                <a:cs typeface="+mn-cs"/>
              </a:rPr>
              <a:t>allergische Reaktion</a:t>
            </a:r>
          </a:p>
        </p:txBody>
      </p:sp>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03</a:t>
            </a:r>
          </a:p>
        </p:txBody>
      </p:sp>
    </p:spTree>
    <p:extLst>
      <p:ext uri="{BB962C8B-B14F-4D97-AF65-F5344CB8AC3E}">
        <p14:creationId xmlns:p14="http://schemas.microsoft.com/office/powerpoint/2010/main" val="272995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Verschiedene Allergien</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04</a:t>
            </a:r>
          </a:p>
        </p:txBody>
      </p:sp>
      <p:pic>
        <p:nvPicPr>
          <p:cNvPr id="3" name="Image 8">
            <a:extLst>
              <a:ext uri="{FF2B5EF4-FFF2-40B4-BE49-F238E27FC236}">
                <a16:creationId xmlns:a16="http://schemas.microsoft.com/office/drawing/2014/main" id="{C5CF0EE2-FF0E-5BE7-721E-7BEC2E26B3AE}"/>
              </a:ext>
            </a:extLst>
          </p:cNvPr>
          <p:cNvPicPr>
            <a:picLocks noChangeAspect="1"/>
          </p:cNvPicPr>
          <p:nvPr/>
        </p:nvPicPr>
        <p:blipFill rotWithShape="1">
          <a:blip r:embed="rId4">
            <a:extLst>
              <a:ext uri="{28A0092B-C50C-407E-A947-70E740481C1C}">
                <a14:useLocalDpi xmlns:a14="http://schemas.microsoft.com/office/drawing/2010/main" val="0"/>
              </a:ext>
            </a:extLst>
          </a:blip>
          <a:srcRect l="1818" r="5111"/>
          <a:stretch/>
        </p:blipFill>
        <p:spPr>
          <a:xfrm>
            <a:off x="544584" y="2276067"/>
            <a:ext cx="2762880" cy="1980000"/>
          </a:xfrm>
          <a:prstGeom prst="rect">
            <a:avLst/>
          </a:prstGeom>
          <a:ln w="12700">
            <a:noFill/>
            <a:miter lim="400000"/>
          </a:ln>
        </p:spPr>
      </p:pic>
      <p:pic>
        <p:nvPicPr>
          <p:cNvPr id="4" name="Image 8">
            <a:extLst>
              <a:ext uri="{FF2B5EF4-FFF2-40B4-BE49-F238E27FC236}">
                <a16:creationId xmlns:a16="http://schemas.microsoft.com/office/drawing/2014/main" id="{6B2E62C1-96AC-4BC6-637E-58CA5E982D49}"/>
              </a:ext>
            </a:extLst>
          </p:cNvPr>
          <p:cNvPicPr>
            <a:picLocks noChangeAspect="1"/>
          </p:cNvPicPr>
          <p:nvPr/>
        </p:nvPicPr>
        <p:blipFill>
          <a:blip r:embed="rId5">
            <a:extLst>
              <a:ext uri="{28A0092B-C50C-407E-A947-70E740481C1C}">
                <a14:useLocalDpi xmlns:a14="http://schemas.microsoft.com/office/drawing/2010/main" val="0"/>
              </a:ext>
            </a:extLst>
          </a:blip>
          <a:srcRect l="3464" r="3464"/>
          <a:stretch/>
        </p:blipFill>
        <p:spPr>
          <a:xfrm>
            <a:off x="3608035" y="2276067"/>
            <a:ext cx="2762880" cy="1980000"/>
          </a:xfrm>
          <a:prstGeom prst="rect">
            <a:avLst/>
          </a:prstGeom>
          <a:ln w="12700">
            <a:noFill/>
            <a:miter lim="400000"/>
          </a:ln>
        </p:spPr>
      </p:pic>
      <p:pic>
        <p:nvPicPr>
          <p:cNvPr id="5" name="Image 8">
            <a:extLst>
              <a:ext uri="{FF2B5EF4-FFF2-40B4-BE49-F238E27FC236}">
                <a16:creationId xmlns:a16="http://schemas.microsoft.com/office/drawing/2014/main" id="{58711C6D-AA25-C858-ED74-099D0AC4745A}"/>
              </a:ext>
            </a:extLst>
          </p:cNvPr>
          <p:cNvPicPr>
            <a:picLocks noChangeAspect="1"/>
          </p:cNvPicPr>
          <p:nvPr/>
        </p:nvPicPr>
        <p:blipFill>
          <a:blip r:embed="rId6">
            <a:extLst>
              <a:ext uri="{28A0092B-C50C-407E-A947-70E740481C1C}">
                <a14:useLocalDpi xmlns:a14="http://schemas.microsoft.com/office/drawing/2010/main" val="0"/>
              </a:ext>
            </a:extLst>
          </a:blip>
          <a:srcRect l="3464" r="3464"/>
          <a:stretch/>
        </p:blipFill>
        <p:spPr>
          <a:xfrm>
            <a:off x="6671486" y="2276067"/>
            <a:ext cx="2762880" cy="1980000"/>
          </a:xfrm>
          <a:prstGeom prst="rect">
            <a:avLst/>
          </a:prstGeom>
          <a:ln w="12700">
            <a:noFill/>
            <a:miter lim="400000"/>
          </a:ln>
        </p:spPr>
      </p:pic>
      <p:pic>
        <p:nvPicPr>
          <p:cNvPr id="8" name="Image 8">
            <a:extLst>
              <a:ext uri="{FF2B5EF4-FFF2-40B4-BE49-F238E27FC236}">
                <a16:creationId xmlns:a16="http://schemas.microsoft.com/office/drawing/2014/main" id="{3634F23E-8D6C-07A8-9FDB-A865DDB98610}"/>
              </a:ext>
            </a:extLst>
          </p:cNvPr>
          <p:cNvPicPr>
            <a:picLocks noChangeAspect="1"/>
          </p:cNvPicPr>
          <p:nvPr/>
        </p:nvPicPr>
        <p:blipFill rotWithShape="1">
          <a:blip r:embed="rId7">
            <a:extLst>
              <a:ext uri="{28A0092B-C50C-407E-A947-70E740481C1C}">
                <a14:useLocalDpi xmlns:a14="http://schemas.microsoft.com/office/drawing/2010/main" val="0"/>
              </a:ext>
            </a:extLst>
          </a:blip>
          <a:srcRect l="5820" t="22620" r="3855" b="15007"/>
          <a:stretch/>
        </p:blipFill>
        <p:spPr>
          <a:xfrm>
            <a:off x="9734937" y="2276067"/>
            <a:ext cx="1912478" cy="1980000"/>
          </a:xfrm>
          <a:prstGeom prst="rect">
            <a:avLst/>
          </a:prstGeom>
          <a:ln w="12700">
            <a:noFill/>
            <a:miter lim="400000"/>
          </a:ln>
        </p:spPr>
      </p:pic>
      <p:sp>
        <p:nvSpPr>
          <p:cNvPr id="9" name="Oval 8">
            <a:extLst>
              <a:ext uri="{FF2B5EF4-FFF2-40B4-BE49-F238E27FC236}">
                <a16:creationId xmlns:a16="http://schemas.microsoft.com/office/drawing/2014/main" id="{0B1B482D-E3AE-CED4-1696-3D5BEAB4C99C}"/>
              </a:ext>
            </a:extLst>
          </p:cNvPr>
          <p:cNvSpPr/>
          <p:nvPr/>
        </p:nvSpPr>
        <p:spPr>
          <a:xfrm>
            <a:off x="1787366" y="4117409"/>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1</a:t>
            </a:r>
            <a:endParaRPr lang="fr-CH" sz="1400" b="1"/>
          </a:p>
        </p:txBody>
      </p:sp>
      <p:sp>
        <p:nvSpPr>
          <p:cNvPr id="10" name="TextBox 9">
            <a:extLst>
              <a:ext uri="{FF2B5EF4-FFF2-40B4-BE49-F238E27FC236}">
                <a16:creationId xmlns:a16="http://schemas.microsoft.com/office/drawing/2014/main" id="{73E33BA5-EE82-6E7A-0801-0C8B481C71D7}"/>
              </a:ext>
            </a:extLst>
          </p:cNvPr>
          <p:cNvSpPr txBox="1"/>
          <p:nvPr/>
        </p:nvSpPr>
        <p:spPr>
          <a:xfrm>
            <a:off x="544584" y="4432667"/>
            <a:ext cx="2032136" cy="738664"/>
          </a:xfrm>
          <a:prstGeom prst="rect">
            <a:avLst/>
          </a:prstGeom>
          <a:noFill/>
        </p:spPr>
        <p:txBody>
          <a:bodyPr wrap="square" lIns="0">
            <a:spAutoFit/>
          </a:bodyPr>
          <a:lstStyle/>
          <a:p>
            <a:r>
              <a:rPr lang="de-DE" sz="1400"/>
              <a:t>Allergie gegen Haarfärbemittel bei </a:t>
            </a:r>
            <a:br>
              <a:rPr lang="de-DE" sz="1400"/>
            </a:br>
            <a:r>
              <a:rPr lang="de-DE" sz="1400"/>
              <a:t>einer </a:t>
            </a:r>
            <a:r>
              <a:rPr lang="de-DE" sz="1400" err="1"/>
              <a:t>Coiffeuse</a:t>
            </a:r>
            <a:endParaRPr lang="de-DE" sz="1400"/>
          </a:p>
        </p:txBody>
      </p:sp>
      <p:sp>
        <p:nvSpPr>
          <p:cNvPr id="11" name="Oval 10">
            <a:extLst>
              <a:ext uri="{FF2B5EF4-FFF2-40B4-BE49-F238E27FC236}">
                <a16:creationId xmlns:a16="http://schemas.microsoft.com/office/drawing/2014/main" id="{2E8EF89C-32BC-F6D0-3535-5C534B103756}"/>
              </a:ext>
            </a:extLst>
          </p:cNvPr>
          <p:cNvSpPr/>
          <p:nvPr/>
        </p:nvSpPr>
        <p:spPr>
          <a:xfrm>
            <a:off x="4850817"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2</a:t>
            </a:r>
            <a:endParaRPr lang="fr-CH" sz="1400" b="1"/>
          </a:p>
        </p:txBody>
      </p:sp>
      <p:sp>
        <p:nvSpPr>
          <p:cNvPr id="12" name="TextBox 11">
            <a:extLst>
              <a:ext uri="{FF2B5EF4-FFF2-40B4-BE49-F238E27FC236}">
                <a16:creationId xmlns:a16="http://schemas.microsoft.com/office/drawing/2014/main" id="{AA3E1DD6-F710-1D3F-942D-77A6049522D0}"/>
              </a:ext>
            </a:extLst>
          </p:cNvPr>
          <p:cNvSpPr txBox="1"/>
          <p:nvPr/>
        </p:nvSpPr>
        <p:spPr>
          <a:xfrm>
            <a:off x="3608035" y="4432667"/>
            <a:ext cx="2363036" cy="523220"/>
          </a:xfrm>
          <a:prstGeom prst="rect">
            <a:avLst/>
          </a:prstGeom>
          <a:noFill/>
        </p:spPr>
        <p:txBody>
          <a:bodyPr wrap="square" lIns="0">
            <a:spAutoFit/>
          </a:bodyPr>
          <a:lstStyle/>
          <a:p>
            <a:r>
              <a:rPr lang="de-DE" sz="1400"/>
              <a:t>Allergie bei einem Landmaschinenmechaniker</a:t>
            </a:r>
          </a:p>
        </p:txBody>
      </p:sp>
      <p:sp>
        <p:nvSpPr>
          <p:cNvPr id="13" name="Oval 12">
            <a:extLst>
              <a:ext uri="{FF2B5EF4-FFF2-40B4-BE49-F238E27FC236}">
                <a16:creationId xmlns:a16="http://schemas.microsoft.com/office/drawing/2014/main" id="{B7C60817-E952-5D4E-FC11-332A3B38959C}"/>
              </a:ext>
            </a:extLst>
          </p:cNvPr>
          <p:cNvSpPr/>
          <p:nvPr/>
        </p:nvSpPr>
        <p:spPr>
          <a:xfrm>
            <a:off x="791426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3</a:t>
            </a:r>
            <a:endParaRPr lang="fr-CH" sz="1400" b="1"/>
          </a:p>
        </p:txBody>
      </p:sp>
      <p:sp>
        <p:nvSpPr>
          <p:cNvPr id="14" name="TextBox 13">
            <a:extLst>
              <a:ext uri="{FF2B5EF4-FFF2-40B4-BE49-F238E27FC236}">
                <a16:creationId xmlns:a16="http://schemas.microsoft.com/office/drawing/2014/main" id="{24B9E2A2-32C4-2BEB-6BD2-99F91C1A5A02}"/>
              </a:ext>
            </a:extLst>
          </p:cNvPr>
          <p:cNvSpPr txBox="1"/>
          <p:nvPr/>
        </p:nvSpPr>
        <p:spPr>
          <a:xfrm>
            <a:off x="6671486" y="4432667"/>
            <a:ext cx="1723725" cy="523220"/>
          </a:xfrm>
          <a:prstGeom prst="rect">
            <a:avLst/>
          </a:prstGeom>
          <a:noFill/>
        </p:spPr>
        <p:txBody>
          <a:bodyPr wrap="square" lIns="0">
            <a:spAutoFit/>
          </a:bodyPr>
          <a:lstStyle/>
          <a:p>
            <a:r>
              <a:rPr lang="de-DE" sz="1400"/>
              <a:t>Allergie bei einem Autolackierer</a:t>
            </a:r>
          </a:p>
        </p:txBody>
      </p:sp>
      <p:sp>
        <p:nvSpPr>
          <p:cNvPr id="17" name="Oval 16">
            <a:extLst>
              <a:ext uri="{FF2B5EF4-FFF2-40B4-BE49-F238E27FC236}">
                <a16:creationId xmlns:a16="http://schemas.microsoft.com/office/drawing/2014/main" id="{E0FEC680-545D-D1B3-53BE-BA82D8D4C001}"/>
              </a:ext>
            </a:extLst>
          </p:cNvPr>
          <p:cNvSpPr/>
          <p:nvPr/>
        </p:nvSpPr>
        <p:spPr>
          <a:xfrm>
            <a:off x="1055251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a:t>4</a:t>
            </a:r>
          </a:p>
        </p:txBody>
      </p:sp>
      <p:sp>
        <p:nvSpPr>
          <p:cNvPr id="18" name="TextBox 17">
            <a:extLst>
              <a:ext uri="{FF2B5EF4-FFF2-40B4-BE49-F238E27FC236}">
                <a16:creationId xmlns:a16="http://schemas.microsoft.com/office/drawing/2014/main" id="{B16232A2-8EBB-558C-5AD7-B24F99243CAE}"/>
              </a:ext>
            </a:extLst>
          </p:cNvPr>
          <p:cNvSpPr txBox="1"/>
          <p:nvPr/>
        </p:nvSpPr>
        <p:spPr>
          <a:xfrm>
            <a:off x="9734937" y="4432667"/>
            <a:ext cx="1961785" cy="954107"/>
          </a:xfrm>
          <a:prstGeom prst="rect">
            <a:avLst/>
          </a:prstGeom>
          <a:noFill/>
        </p:spPr>
        <p:txBody>
          <a:bodyPr wrap="square" lIns="0">
            <a:spAutoFit/>
          </a:bodyPr>
          <a:lstStyle/>
          <a:p>
            <a:r>
              <a:rPr lang="de-DE" sz="1400"/>
              <a:t>Luftübertragene Allergie gegen ein Epoxidharz bei einem Zimmermann</a:t>
            </a:r>
          </a:p>
        </p:txBody>
      </p:sp>
    </p:spTree>
    <p:extLst>
      <p:ext uri="{BB962C8B-B14F-4D97-AF65-F5344CB8AC3E}">
        <p14:creationId xmlns:p14="http://schemas.microsoft.com/office/powerpoint/2010/main" val="22789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Immunabwehr</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05</a:t>
            </a:r>
          </a:p>
        </p:txBody>
      </p:sp>
      <p:sp>
        <p:nvSpPr>
          <p:cNvPr id="888" name="TextBox 887">
            <a:extLst>
              <a:ext uri="{FF2B5EF4-FFF2-40B4-BE49-F238E27FC236}">
                <a16:creationId xmlns:a16="http://schemas.microsoft.com/office/drawing/2014/main" id="{4C5AAC01-FD50-E06A-55BC-DFB3D7957070}"/>
              </a:ext>
            </a:extLst>
          </p:cNvPr>
          <p:cNvSpPr txBox="1"/>
          <p:nvPr/>
        </p:nvSpPr>
        <p:spPr>
          <a:xfrm>
            <a:off x="2849176" y="1075440"/>
            <a:ext cx="1721261" cy="523220"/>
          </a:xfrm>
          <a:prstGeom prst="rect">
            <a:avLst/>
          </a:prstGeom>
          <a:noFill/>
        </p:spPr>
        <p:txBody>
          <a:bodyPr wrap="square">
            <a:spAutoFit/>
          </a:bodyPr>
          <a:lstStyle/>
          <a:p>
            <a:r>
              <a:rPr lang="de-DE" sz="1400"/>
              <a:t>einem Virus ausgesetzt</a:t>
            </a:r>
          </a:p>
        </p:txBody>
      </p:sp>
      <p:pic>
        <p:nvPicPr>
          <p:cNvPr id="890" name="Graphic 889">
            <a:extLst>
              <a:ext uri="{FF2B5EF4-FFF2-40B4-BE49-F238E27FC236}">
                <a16:creationId xmlns:a16="http://schemas.microsoft.com/office/drawing/2014/main" id="{D2C535F8-63B0-6A77-6BD6-691200D489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6999" y="1606455"/>
            <a:ext cx="9398002" cy="3594068"/>
          </a:xfrm>
          <a:prstGeom prst="rect">
            <a:avLst/>
          </a:prstGeom>
        </p:spPr>
      </p:pic>
      <p:grpSp>
        <p:nvGrpSpPr>
          <p:cNvPr id="924" name="Group 923">
            <a:extLst>
              <a:ext uri="{FF2B5EF4-FFF2-40B4-BE49-F238E27FC236}">
                <a16:creationId xmlns:a16="http://schemas.microsoft.com/office/drawing/2014/main" id="{9CBF1F3C-ADE4-EC80-785F-D969BAC4ED6F}"/>
              </a:ext>
            </a:extLst>
          </p:cNvPr>
          <p:cNvGrpSpPr/>
          <p:nvPr/>
        </p:nvGrpSpPr>
        <p:grpSpPr>
          <a:xfrm>
            <a:off x="8933255" y="1142482"/>
            <a:ext cx="1021980" cy="961995"/>
            <a:chOff x="8741780" y="1081744"/>
            <a:chExt cx="1265777" cy="1191482"/>
          </a:xfrm>
        </p:grpSpPr>
        <p:sp>
          <p:nvSpPr>
            <p:cNvPr id="895" name="Free-form: Shape 894">
              <a:extLst>
                <a:ext uri="{FF2B5EF4-FFF2-40B4-BE49-F238E27FC236}">
                  <a16:creationId xmlns:a16="http://schemas.microsoft.com/office/drawing/2014/main" id="{2F16DD77-5409-075B-4BD0-3B147B106402}"/>
                </a:ext>
              </a:extLst>
            </p:cNvPr>
            <p:cNvSpPr/>
            <p:nvPr/>
          </p:nvSpPr>
          <p:spPr>
            <a:xfrm>
              <a:off x="8741780" y="1223953"/>
              <a:ext cx="1108995" cy="1049273"/>
            </a:xfrm>
            <a:custGeom>
              <a:avLst/>
              <a:gdLst>
                <a:gd name="connsiteX0" fmla="*/ 0 w 1108995"/>
                <a:gd name="connsiteY0" fmla="*/ 456533 h 1049273"/>
                <a:gd name="connsiteX1" fmla="*/ 751332 w 1108995"/>
                <a:gd name="connsiteY1" fmla="*/ 1049274 h 1049273"/>
                <a:gd name="connsiteX2" fmla="*/ 1108996 w 1108995"/>
                <a:gd name="connsiteY2" fmla="*/ 0 h 1049273"/>
              </a:gdLst>
              <a:ahLst/>
              <a:cxnLst>
                <a:cxn ang="0">
                  <a:pos x="connsiteX0" y="connsiteY0"/>
                </a:cxn>
                <a:cxn ang="0">
                  <a:pos x="connsiteX1" y="connsiteY1"/>
                </a:cxn>
                <a:cxn ang="0">
                  <a:pos x="connsiteX2" y="connsiteY2"/>
                </a:cxn>
              </a:cxnLst>
              <a:rect l="l" t="t" r="r" b="b"/>
              <a:pathLst>
                <a:path w="1108995" h="1049273">
                  <a:moveTo>
                    <a:pt x="0" y="456533"/>
                  </a:moveTo>
                  <a:lnTo>
                    <a:pt x="751332" y="1049274"/>
                  </a:lnTo>
                  <a:lnTo>
                    <a:pt x="1108996" y="0"/>
                  </a:lnTo>
                </a:path>
              </a:pathLst>
            </a:custGeom>
            <a:noFill/>
            <a:ln w="142875" cap="flat">
              <a:solidFill>
                <a:srgbClr val="37BCD7"/>
              </a:solidFill>
              <a:prstDash val="solid"/>
              <a:miter/>
            </a:ln>
          </p:spPr>
          <p:txBody>
            <a:bodyPr rtlCol="0" anchor="ctr"/>
            <a:lstStyle/>
            <a:p>
              <a:endParaRPr lang="en-GB"/>
            </a:p>
          </p:txBody>
        </p:sp>
        <p:sp>
          <p:nvSpPr>
            <p:cNvPr id="896" name="Free-form: Shape 895">
              <a:extLst>
                <a:ext uri="{FF2B5EF4-FFF2-40B4-BE49-F238E27FC236}">
                  <a16:creationId xmlns:a16="http://schemas.microsoft.com/office/drawing/2014/main" id="{C12EC625-5EAA-EFE5-51F8-60B385446372}"/>
                </a:ext>
              </a:extLst>
            </p:cNvPr>
            <p:cNvSpPr/>
            <p:nvPr/>
          </p:nvSpPr>
          <p:spPr>
            <a:xfrm>
              <a:off x="9678945" y="1081744"/>
              <a:ext cx="328612" cy="220218"/>
            </a:xfrm>
            <a:custGeom>
              <a:avLst/>
              <a:gdLst>
                <a:gd name="connsiteX0" fmla="*/ 0 w 328612"/>
                <a:gd name="connsiteY0" fmla="*/ 108204 h 220218"/>
                <a:gd name="connsiteX1" fmla="*/ 328613 w 328612"/>
                <a:gd name="connsiteY1" fmla="*/ 220218 h 220218"/>
                <a:gd name="connsiteX2" fmla="*/ 220313 w 328612"/>
                <a:gd name="connsiteY2" fmla="*/ 0 h 220218"/>
                <a:gd name="connsiteX3" fmla="*/ 0 w 328612"/>
                <a:gd name="connsiteY3" fmla="*/ 108204 h 220218"/>
              </a:gdLst>
              <a:ahLst/>
              <a:cxnLst>
                <a:cxn ang="0">
                  <a:pos x="connsiteX0" y="connsiteY0"/>
                </a:cxn>
                <a:cxn ang="0">
                  <a:pos x="connsiteX1" y="connsiteY1"/>
                </a:cxn>
                <a:cxn ang="0">
                  <a:pos x="connsiteX2" y="connsiteY2"/>
                </a:cxn>
                <a:cxn ang="0">
                  <a:pos x="connsiteX3" y="connsiteY3"/>
                </a:cxn>
              </a:cxnLst>
              <a:rect l="l" t="t" r="r" b="b"/>
              <a:pathLst>
                <a:path w="328612" h="220218">
                  <a:moveTo>
                    <a:pt x="0" y="108204"/>
                  </a:moveTo>
                  <a:lnTo>
                    <a:pt x="328613" y="220218"/>
                  </a:lnTo>
                  <a:lnTo>
                    <a:pt x="220313" y="0"/>
                  </a:lnTo>
                  <a:lnTo>
                    <a:pt x="0" y="108204"/>
                  </a:lnTo>
                  <a:close/>
                </a:path>
              </a:pathLst>
            </a:custGeom>
            <a:solidFill>
              <a:srgbClr val="37BCD7"/>
            </a:solidFill>
            <a:ln w="9525" cap="flat">
              <a:noFill/>
              <a:prstDash val="solid"/>
              <a:miter/>
            </a:ln>
          </p:spPr>
          <p:txBody>
            <a:bodyPr rtlCol="0" anchor="ctr"/>
            <a:lstStyle/>
            <a:p>
              <a:endParaRPr lang="en-GB"/>
            </a:p>
          </p:txBody>
        </p:sp>
      </p:grpSp>
      <p:grpSp>
        <p:nvGrpSpPr>
          <p:cNvPr id="923" name="Group 922">
            <a:extLst>
              <a:ext uri="{FF2B5EF4-FFF2-40B4-BE49-F238E27FC236}">
                <a16:creationId xmlns:a16="http://schemas.microsoft.com/office/drawing/2014/main" id="{D8C1D8C4-6A4E-09C8-6645-D1828A9057E3}"/>
              </a:ext>
            </a:extLst>
          </p:cNvPr>
          <p:cNvGrpSpPr/>
          <p:nvPr/>
        </p:nvGrpSpPr>
        <p:grpSpPr>
          <a:xfrm>
            <a:off x="3655180" y="2018741"/>
            <a:ext cx="530907" cy="423002"/>
            <a:chOff x="-906723" y="-817033"/>
            <a:chExt cx="530907" cy="423002"/>
          </a:xfrm>
        </p:grpSpPr>
        <p:sp>
          <p:nvSpPr>
            <p:cNvPr id="901" name="Free-form: Shape 900">
              <a:extLst>
                <a:ext uri="{FF2B5EF4-FFF2-40B4-BE49-F238E27FC236}">
                  <a16:creationId xmlns:a16="http://schemas.microsoft.com/office/drawing/2014/main" id="{B2BD6494-5227-8337-F178-A6A5936F760E}"/>
                </a:ext>
              </a:extLst>
            </p:cNvPr>
            <p:cNvSpPr/>
            <p:nvPr/>
          </p:nvSpPr>
          <p:spPr>
            <a:xfrm>
              <a:off x="-906723" y="-817033"/>
              <a:ext cx="450898" cy="339945"/>
            </a:xfrm>
            <a:custGeom>
              <a:avLst/>
              <a:gdLst>
                <a:gd name="connsiteX0" fmla="*/ 0 w 775716"/>
                <a:gd name="connsiteY0" fmla="*/ 0 h 584835"/>
                <a:gd name="connsiteX1" fmla="*/ 775716 w 775716"/>
                <a:gd name="connsiteY1" fmla="*/ 584835 h 584835"/>
              </a:gdLst>
              <a:ahLst/>
              <a:cxnLst>
                <a:cxn ang="0">
                  <a:pos x="connsiteX0" y="connsiteY0"/>
                </a:cxn>
                <a:cxn ang="0">
                  <a:pos x="connsiteX1" y="connsiteY1"/>
                </a:cxn>
              </a:cxnLst>
              <a:rect l="l" t="t" r="r" b="b"/>
              <a:pathLst>
                <a:path w="775716" h="584835">
                  <a:moveTo>
                    <a:pt x="0" y="0"/>
                  </a:moveTo>
                  <a:lnTo>
                    <a:pt x="775716" y="584835"/>
                  </a:lnTo>
                </a:path>
              </a:pathLst>
            </a:custGeom>
            <a:ln w="95250" cap="flat">
              <a:solidFill>
                <a:srgbClr val="37BCD7"/>
              </a:solidFill>
              <a:prstDash val="solid"/>
              <a:miter/>
            </a:ln>
          </p:spPr>
          <p:txBody>
            <a:bodyPr rtlCol="0" anchor="ctr"/>
            <a:lstStyle/>
            <a:p>
              <a:endParaRPr lang="en-GB"/>
            </a:p>
          </p:txBody>
        </p:sp>
        <p:sp>
          <p:nvSpPr>
            <p:cNvPr id="902" name="Free-form: Shape 901">
              <a:extLst>
                <a:ext uri="{FF2B5EF4-FFF2-40B4-BE49-F238E27FC236}">
                  <a16:creationId xmlns:a16="http://schemas.microsoft.com/office/drawing/2014/main" id="{7DDC317A-D3F4-932A-57BE-8A5B2DFB99B6}"/>
                </a:ext>
              </a:extLst>
            </p:cNvPr>
            <p:cNvSpPr/>
            <p:nvPr/>
          </p:nvSpPr>
          <p:spPr>
            <a:xfrm>
              <a:off x="-537836" y="-578816"/>
              <a:ext cx="162020" cy="184785"/>
            </a:xfrm>
            <a:custGeom>
              <a:avLst/>
              <a:gdLst>
                <a:gd name="connsiteX0" fmla="*/ 139256 w 162020"/>
                <a:gd name="connsiteY0" fmla="*/ 0 h 184785"/>
                <a:gd name="connsiteX1" fmla="*/ 0 w 162020"/>
                <a:gd name="connsiteY1" fmla="*/ 184785 h 184785"/>
                <a:gd name="connsiteX2" fmla="*/ 162020 w 162020"/>
                <a:gd name="connsiteY2" fmla="*/ 162020 h 184785"/>
                <a:gd name="connsiteX3" fmla="*/ 139256 w 162020"/>
                <a:gd name="connsiteY3" fmla="*/ 0 h 184785"/>
              </a:gdLst>
              <a:ahLst/>
              <a:cxnLst>
                <a:cxn ang="0">
                  <a:pos x="connsiteX0" y="connsiteY0"/>
                </a:cxn>
                <a:cxn ang="0">
                  <a:pos x="connsiteX1" y="connsiteY1"/>
                </a:cxn>
                <a:cxn ang="0">
                  <a:pos x="connsiteX2" y="connsiteY2"/>
                </a:cxn>
                <a:cxn ang="0">
                  <a:pos x="connsiteX3" y="connsiteY3"/>
                </a:cxn>
              </a:cxnLst>
              <a:rect l="l" t="t" r="r" b="b"/>
              <a:pathLst>
                <a:path w="162020" h="184785">
                  <a:moveTo>
                    <a:pt x="139256" y="0"/>
                  </a:moveTo>
                  <a:lnTo>
                    <a:pt x="0" y="184785"/>
                  </a:lnTo>
                  <a:lnTo>
                    <a:pt x="162020" y="162020"/>
                  </a:lnTo>
                  <a:lnTo>
                    <a:pt x="139256" y="0"/>
                  </a:lnTo>
                  <a:close/>
                </a:path>
              </a:pathLst>
            </a:custGeom>
            <a:solidFill>
              <a:srgbClr val="37BCD7"/>
            </a:solidFill>
            <a:ln w="9525" cap="flat">
              <a:noFill/>
              <a:prstDash val="solid"/>
              <a:miter/>
            </a:ln>
          </p:spPr>
          <p:txBody>
            <a:bodyPr rtlCol="0" anchor="ctr"/>
            <a:lstStyle/>
            <a:p>
              <a:endParaRPr lang="en-GB"/>
            </a:p>
          </p:txBody>
        </p:sp>
      </p:grpSp>
      <p:pic>
        <p:nvPicPr>
          <p:cNvPr id="904" name="Graphic 903">
            <a:extLst>
              <a:ext uri="{FF2B5EF4-FFF2-40B4-BE49-F238E27FC236}">
                <a16:creationId xmlns:a16="http://schemas.microsoft.com/office/drawing/2014/main" id="{9ADB4F2B-81F3-0573-3D43-E4D5D652C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5963" y="1739351"/>
            <a:ext cx="328613" cy="365126"/>
          </a:xfrm>
          <a:prstGeom prst="rect">
            <a:avLst/>
          </a:prstGeom>
        </p:spPr>
      </p:pic>
      <p:grpSp>
        <p:nvGrpSpPr>
          <p:cNvPr id="908" name="Graphic 905">
            <a:extLst>
              <a:ext uri="{FF2B5EF4-FFF2-40B4-BE49-F238E27FC236}">
                <a16:creationId xmlns:a16="http://schemas.microsoft.com/office/drawing/2014/main" id="{00675681-E772-92C9-DF19-6BD821A6F6F1}"/>
              </a:ext>
            </a:extLst>
          </p:cNvPr>
          <p:cNvGrpSpPr/>
          <p:nvPr/>
        </p:nvGrpSpPr>
        <p:grpSpPr>
          <a:xfrm>
            <a:off x="4175286" y="5197048"/>
            <a:ext cx="341788" cy="341788"/>
            <a:chOff x="4184898" y="-2465020"/>
            <a:chExt cx="675269" cy="675269"/>
          </a:xfrm>
        </p:grpSpPr>
        <p:sp>
          <p:nvSpPr>
            <p:cNvPr id="909" name="Free-form: Shape 908">
              <a:extLst>
                <a:ext uri="{FF2B5EF4-FFF2-40B4-BE49-F238E27FC236}">
                  <a16:creationId xmlns:a16="http://schemas.microsoft.com/office/drawing/2014/main" id="{0FBF2D74-965D-7F72-23DE-A06B59A9C448}"/>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10" name="Free-form: Shape 909">
              <a:extLst>
                <a:ext uri="{FF2B5EF4-FFF2-40B4-BE49-F238E27FC236}">
                  <a16:creationId xmlns:a16="http://schemas.microsoft.com/office/drawing/2014/main" id="{04E7D2C0-4D0A-D750-613E-F1D874514748}"/>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a:p>
          </p:txBody>
        </p:sp>
        <p:sp>
          <p:nvSpPr>
            <p:cNvPr id="911" name="Free-form: Shape 910">
              <a:extLst>
                <a:ext uri="{FF2B5EF4-FFF2-40B4-BE49-F238E27FC236}">
                  <a16:creationId xmlns:a16="http://schemas.microsoft.com/office/drawing/2014/main" id="{DF04CBD5-B595-3B71-C27B-8862C5FD9B39}"/>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a:p>
          </p:txBody>
        </p:sp>
      </p:grpSp>
      <p:grpSp>
        <p:nvGrpSpPr>
          <p:cNvPr id="912" name="Graphic 905">
            <a:extLst>
              <a:ext uri="{FF2B5EF4-FFF2-40B4-BE49-F238E27FC236}">
                <a16:creationId xmlns:a16="http://schemas.microsoft.com/office/drawing/2014/main" id="{6D32EBFC-B1DB-E228-6C29-38BC1F651F75}"/>
              </a:ext>
            </a:extLst>
          </p:cNvPr>
          <p:cNvGrpSpPr/>
          <p:nvPr/>
        </p:nvGrpSpPr>
        <p:grpSpPr>
          <a:xfrm>
            <a:off x="2380838" y="5197048"/>
            <a:ext cx="341788" cy="341788"/>
            <a:chOff x="2078063" y="-2441303"/>
            <a:chExt cx="675269" cy="675269"/>
          </a:xfrm>
        </p:grpSpPr>
        <p:sp>
          <p:nvSpPr>
            <p:cNvPr id="913" name="Free-form: Shape 912">
              <a:extLst>
                <a:ext uri="{FF2B5EF4-FFF2-40B4-BE49-F238E27FC236}">
                  <a16:creationId xmlns:a16="http://schemas.microsoft.com/office/drawing/2014/main" id="{1DC7CF78-795A-0BD7-7FDA-84426BD4A789}"/>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14" name="Free-form: Shape 913">
              <a:extLst>
                <a:ext uri="{FF2B5EF4-FFF2-40B4-BE49-F238E27FC236}">
                  <a16:creationId xmlns:a16="http://schemas.microsoft.com/office/drawing/2014/main" id="{B2939FEF-FD5C-6EDE-E3A9-6232146AADF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15" name="Free-form: Shape 914">
              <a:extLst>
                <a:ext uri="{FF2B5EF4-FFF2-40B4-BE49-F238E27FC236}">
                  <a16:creationId xmlns:a16="http://schemas.microsoft.com/office/drawing/2014/main" id="{F6E72029-D914-6EB7-7E55-F7587C0D95B6}"/>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sp>
        <p:nvSpPr>
          <p:cNvPr id="916" name="TextBox 915">
            <a:extLst>
              <a:ext uri="{FF2B5EF4-FFF2-40B4-BE49-F238E27FC236}">
                <a16:creationId xmlns:a16="http://schemas.microsoft.com/office/drawing/2014/main" id="{34231071-465C-0CCB-49D0-8927D0CB77D9}"/>
              </a:ext>
            </a:extLst>
          </p:cNvPr>
          <p:cNvSpPr txBox="1"/>
          <p:nvPr/>
        </p:nvSpPr>
        <p:spPr>
          <a:xfrm>
            <a:off x="1691102" y="5540375"/>
            <a:ext cx="1721261" cy="307777"/>
          </a:xfrm>
          <a:prstGeom prst="rect">
            <a:avLst/>
          </a:prstGeom>
          <a:noFill/>
        </p:spPr>
        <p:txBody>
          <a:bodyPr wrap="square">
            <a:spAutoFit/>
          </a:bodyPr>
          <a:lstStyle/>
          <a:p>
            <a:pPr algn="ctr"/>
            <a:r>
              <a:rPr lang="de-DE" sz="1400"/>
              <a:t>gesunde Person</a:t>
            </a:r>
          </a:p>
        </p:txBody>
      </p:sp>
      <p:sp>
        <p:nvSpPr>
          <p:cNvPr id="917" name="TextBox 916">
            <a:extLst>
              <a:ext uri="{FF2B5EF4-FFF2-40B4-BE49-F238E27FC236}">
                <a16:creationId xmlns:a16="http://schemas.microsoft.com/office/drawing/2014/main" id="{7009A1A5-D15B-E718-02AF-E4E3B1DBD211}"/>
              </a:ext>
            </a:extLst>
          </p:cNvPr>
          <p:cNvSpPr txBox="1"/>
          <p:nvPr/>
        </p:nvSpPr>
        <p:spPr>
          <a:xfrm>
            <a:off x="3485550" y="5540375"/>
            <a:ext cx="1721261" cy="307777"/>
          </a:xfrm>
          <a:prstGeom prst="rect">
            <a:avLst/>
          </a:prstGeom>
          <a:noFill/>
        </p:spPr>
        <p:txBody>
          <a:bodyPr wrap="square">
            <a:spAutoFit/>
          </a:bodyPr>
          <a:lstStyle/>
          <a:p>
            <a:pPr algn="ctr"/>
            <a:r>
              <a:rPr lang="de-DE" sz="1400" b="1"/>
              <a:t>kranke</a:t>
            </a:r>
            <a:r>
              <a:rPr lang="de-DE" sz="1400"/>
              <a:t> Person</a:t>
            </a:r>
          </a:p>
        </p:txBody>
      </p:sp>
      <p:sp>
        <p:nvSpPr>
          <p:cNvPr id="918" name="TextBox 917">
            <a:extLst>
              <a:ext uri="{FF2B5EF4-FFF2-40B4-BE49-F238E27FC236}">
                <a16:creationId xmlns:a16="http://schemas.microsoft.com/office/drawing/2014/main" id="{98591533-3D77-0183-2DD8-BCE5FDC119EB}"/>
              </a:ext>
            </a:extLst>
          </p:cNvPr>
          <p:cNvSpPr txBox="1"/>
          <p:nvPr/>
        </p:nvSpPr>
        <p:spPr>
          <a:xfrm>
            <a:off x="5294255" y="5540375"/>
            <a:ext cx="1721261" cy="307777"/>
          </a:xfrm>
          <a:prstGeom prst="rect">
            <a:avLst/>
          </a:prstGeom>
          <a:noFill/>
        </p:spPr>
        <p:txBody>
          <a:bodyPr wrap="square">
            <a:spAutoFit/>
          </a:bodyPr>
          <a:lstStyle/>
          <a:p>
            <a:pPr algn="ctr"/>
            <a:r>
              <a:rPr lang="de-DE" sz="1400" b="1"/>
              <a:t>kranke</a:t>
            </a:r>
            <a:r>
              <a:rPr lang="de-DE" sz="1400"/>
              <a:t> Person</a:t>
            </a:r>
          </a:p>
        </p:txBody>
      </p:sp>
      <p:sp>
        <p:nvSpPr>
          <p:cNvPr id="919" name="TextBox 918">
            <a:extLst>
              <a:ext uri="{FF2B5EF4-FFF2-40B4-BE49-F238E27FC236}">
                <a16:creationId xmlns:a16="http://schemas.microsoft.com/office/drawing/2014/main" id="{254188D1-7070-A8BC-1959-5E373FB4A8F6}"/>
              </a:ext>
            </a:extLst>
          </p:cNvPr>
          <p:cNvSpPr txBox="1"/>
          <p:nvPr/>
        </p:nvSpPr>
        <p:spPr>
          <a:xfrm>
            <a:off x="7252408" y="5540375"/>
            <a:ext cx="1565168" cy="523220"/>
          </a:xfrm>
          <a:prstGeom prst="rect">
            <a:avLst/>
          </a:prstGeom>
          <a:noFill/>
        </p:spPr>
        <p:txBody>
          <a:bodyPr wrap="square">
            <a:spAutoFit/>
          </a:bodyPr>
          <a:lstStyle/>
          <a:p>
            <a:r>
              <a:rPr lang="de-DE" sz="1400" b="1"/>
              <a:t>geheilte</a:t>
            </a:r>
            <a:r>
              <a:rPr lang="de-DE" sz="1400"/>
              <a:t> und </a:t>
            </a:r>
            <a:r>
              <a:rPr lang="de-DE" sz="1400" b="1"/>
              <a:t>immune</a:t>
            </a:r>
            <a:r>
              <a:rPr lang="de-DE" sz="1400"/>
              <a:t> Person</a:t>
            </a:r>
          </a:p>
        </p:txBody>
      </p:sp>
      <p:sp>
        <p:nvSpPr>
          <p:cNvPr id="920" name="TextBox 919">
            <a:extLst>
              <a:ext uri="{FF2B5EF4-FFF2-40B4-BE49-F238E27FC236}">
                <a16:creationId xmlns:a16="http://schemas.microsoft.com/office/drawing/2014/main" id="{D4765FFD-5EAA-C360-C81F-756D895540EC}"/>
              </a:ext>
            </a:extLst>
          </p:cNvPr>
          <p:cNvSpPr txBox="1"/>
          <p:nvPr/>
        </p:nvSpPr>
        <p:spPr>
          <a:xfrm>
            <a:off x="9146927" y="5540375"/>
            <a:ext cx="1721261" cy="307777"/>
          </a:xfrm>
          <a:prstGeom prst="rect">
            <a:avLst/>
          </a:prstGeom>
          <a:noFill/>
        </p:spPr>
        <p:txBody>
          <a:bodyPr wrap="square">
            <a:spAutoFit/>
          </a:bodyPr>
          <a:lstStyle/>
          <a:p>
            <a:pPr algn="ctr"/>
            <a:r>
              <a:rPr lang="de-DE" sz="1400" b="1"/>
              <a:t>immune</a:t>
            </a:r>
            <a:r>
              <a:rPr lang="de-DE" sz="1400"/>
              <a:t> Person</a:t>
            </a:r>
          </a:p>
        </p:txBody>
      </p:sp>
      <p:sp>
        <p:nvSpPr>
          <p:cNvPr id="921" name="TextBox 920">
            <a:extLst>
              <a:ext uri="{FF2B5EF4-FFF2-40B4-BE49-F238E27FC236}">
                <a16:creationId xmlns:a16="http://schemas.microsoft.com/office/drawing/2014/main" id="{4DBF2525-60EC-DFFD-827D-85DE60D66B6C}"/>
              </a:ext>
            </a:extLst>
          </p:cNvPr>
          <p:cNvSpPr txBox="1"/>
          <p:nvPr/>
        </p:nvSpPr>
        <p:spPr>
          <a:xfrm>
            <a:off x="5271381" y="1075440"/>
            <a:ext cx="1721261" cy="523220"/>
          </a:xfrm>
          <a:prstGeom prst="rect">
            <a:avLst/>
          </a:prstGeom>
          <a:noFill/>
        </p:spPr>
        <p:txBody>
          <a:bodyPr wrap="square">
            <a:spAutoFit/>
          </a:bodyPr>
          <a:lstStyle/>
          <a:p>
            <a:r>
              <a:rPr lang="de-DE" sz="1400"/>
              <a:t>Immunabwehr-reaktion</a:t>
            </a:r>
          </a:p>
        </p:txBody>
      </p:sp>
      <p:grpSp>
        <p:nvGrpSpPr>
          <p:cNvPr id="897" name="Graphic 891">
            <a:extLst>
              <a:ext uri="{FF2B5EF4-FFF2-40B4-BE49-F238E27FC236}">
                <a16:creationId xmlns:a16="http://schemas.microsoft.com/office/drawing/2014/main" id="{9C906B70-BC43-A97F-FBF2-7030231EFB01}"/>
              </a:ext>
            </a:extLst>
          </p:cNvPr>
          <p:cNvGrpSpPr/>
          <p:nvPr/>
        </p:nvGrpSpPr>
        <p:grpSpPr>
          <a:xfrm>
            <a:off x="6446444" y="1393197"/>
            <a:ext cx="386619" cy="676656"/>
            <a:chOff x="5628132" y="2614612"/>
            <a:chExt cx="386619" cy="676656"/>
          </a:xfrm>
          <a:solidFill>
            <a:srgbClr val="90A100"/>
          </a:solidFill>
        </p:grpSpPr>
        <p:sp>
          <p:nvSpPr>
            <p:cNvPr id="898" name="Free-form: Shape 897">
              <a:extLst>
                <a:ext uri="{FF2B5EF4-FFF2-40B4-BE49-F238E27FC236}">
                  <a16:creationId xmlns:a16="http://schemas.microsoft.com/office/drawing/2014/main" id="{C76245F6-A2C5-7E9A-AF3D-7162662350A6}"/>
                </a:ext>
              </a:extLst>
            </p:cNvPr>
            <p:cNvSpPr/>
            <p:nvPr/>
          </p:nvSpPr>
          <p:spPr>
            <a:xfrm>
              <a:off x="5628132" y="2752153"/>
              <a:ext cx="237077" cy="539115"/>
            </a:xfrm>
            <a:custGeom>
              <a:avLst/>
              <a:gdLst>
                <a:gd name="connsiteX0" fmla="*/ 0 w 237077"/>
                <a:gd name="connsiteY0" fmla="*/ 539115 h 539115"/>
                <a:gd name="connsiteX1" fmla="*/ 237077 w 237077"/>
                <a:gd name="connsiteY1" fmla="*/ 0 h 539115"/>
              </a:gdLst>
              <a:ahLst/>
              <a:cxnLst>
                <a:cxn ang="0">
                  <a:pos x="connsiteX0" y="connsiteY0"/>
                </a:cxn>
                <a:cxn ang="0">
                  <a:pos x="connsiteX1" y="connsiteY1"/>
                </a:cxn>
              </a:cxnLst>
              <a:rect l="l" t="t" r="r" b="b"/>
              <a:pathLst>
                <a:path w="237077" h="539115">
                  <a:moveTo>
                    <a:pt x="0" y="539115"/>
                  </a:moveTo>
                  <a:lnTo>
                    <a:pt x="237077" y="0"/>
                  </a:lnTo>
                </a:path>
              </a:pathLst>
            </a:custGeom>
            <a:ln w="142875" cap="flat">
              <a:solidFill>
                <a:srgbClr val="90A100"/>
              </a:solidFill>
              <a:prstDash val="solid"/>
              <a:miter/>
            </a:ln>
          </p:spPr>
          <p:txBody>
            <a:bodyPr rtlCol="0" anchor="ctr"/>
            <a:lstStyle/>
            <a:p>
              <a:endParaRPr lang="en-GB"/>
            </a:p>
          </p:txBody>
        </p:sp>
        <p:sp>
          <p:nvSpPr>
            <p:cNvPr id="899" name="Free-form: Shape 898">
              <a:extLst>
                <a:ext uri="{FF2B5EF4-FFF2-40B4-BE49-F238E27FC236}">
                  <a16:creationId xmlns:a16="http://schemas.microsoft.com/office/drawing/2014/main" id="{4A271A1A-58D2-03B0-D208-5445D293BB76}"/>
                </a:ext>
              </a:extLst>
            </p:cNvPr>
            <p:cNvSpPr/>
            <p:nvPr/>
          </p:nvSpPr>
          <p:spPr>
            <a:xfrm>
              <a:off x="5696997" y="2614612"/>
              <a:ext cx="317754" cy="228695"/>
            </a:xfrm>
            <a:custGeom>
              <a:avLst/>
              <a:gdLst>
                <a:gd name="connsiteX0" fmla="*/ 0 w 317754"/>
                <a:gd name="connsiteY0" fmla="*/ 88964 h 228695"/>
                <a:gd name="connsiteX1" fmla="*/ 317754 w 317754"/>
                <a:gd name="connsiteY1" fmla="*/ 228695 h 228695"/>
                <a:gd name="connsiteX2" fmla="*/ 228695 w 317754"/>
                <a:gd name="connsiteY2" fmla="*/ 0 h 228695"/>
                <a:gd name="connsiteX3" fmla="*/ 0 w 317754"/>
                <a:gd name="connsiteY3" fmla="*/ 88964 h 228695"/>
              </a:gdLst>
              <a:ahLst/>
              <a:cxnLst>
                <a:cxn ang="0">
                  <a:pos x="connsiteX0" y="connsiteY0"/>
                </a:cxn>
                <a:cxn ang="0">
                  <a:pos x="connsiteX1" y="connsiteY1"/>
                </a:cxn>
                <a:cxn ang="0">
                  <a:pos x="connsiteX2" y="connsiteY2"/>
                </a:cxn>
                <a:cxn ang="0">
                  <a:pos x="connsiteX3" y="connsiteY3"/>
                </a:cxn>
              </a:cxnLst>
              <a:rect l="l" t="t" r="r" b="b"/>
              <a:pathLst>
                <a:path w="317754" h="228695">
                  <a:moveTo>
                    <a:pt x="0" y="88964"/>
                  </a:moveTo>
                  <a:lnTo>
                    <a:pt x="317754" y="228695"/>
                  </a:lnTo>
                  <a:lnTo>
                    <a:pt x="228695" y="0"/>
                  </a:lnTo>
                  <a:lnTo>
                    <a:pt x="0" y="88964"/>
                  </a:lnTo>
                  <a:close/>
                </a:path>
              </a:pathLst>
            </a:custGeom>
            <a:solidFill>
              <a:srgbClr val="90A100"/>
            </a:solidFill>
            <a:ln w="9525" cap="flat">
              <a:noFill/>
              <a:prstDash val="solid"/>
              <a:miter/>
            </a:ln>
          </p:spPr>
          <p:txBody>
            <a:bodyPr rtlCol="0" anchor="ctr"/>
            <a:lstStyle/>
            <a:p>
              <a:endParaRPr lang="en-GB"/>
            </a:p>
          </p:txBody>
        </p:sp>
      </p:grpSp>
      <p:sp>
        <p:nvSpPr>
          <p:cNvPr id="925" name="TextBox 924">
            <a:extLst>
              <a:ext uri="{FF2B5EF4-FFF2-40B4-BE49-F238E27FC236}">
                <a16:creationId xmlns:a16="http://schemas.microsoft.com/office/drawing/2014/main" id="{48B710E4-67B4-9919-5468-5B9C29267E9E}"/>
              </a:ext>
            </a:extLst>
          </p:cNvPr>
          <p:cNvSpPr txBox="1"/>
          <p:nvPr/>
        </p:nvSpPr>
        <p:spPr>
          <a:xfrm>
            <a:off x="7971811" y="859996"/>
            <a:ext cx="1721261" cy="738664"/>
          </a:xfrm>
          <a:prstGeom prst="rect">
            <a:avLst/>
          </a:prstGeom>
          <a:noFill/>
        </p:spPr>
        <p:txBody>
          <a:bodyPr wrap="square">
            <a:spAutoFit/>
          </a:bodyPr>
          <a:lstStyle/>
          <a:p>
            <a:r>
              <a:rPr lang="de-DE" sz="1400"/>
              <a:t>Abwehrkräfte bei erneutem Kontakt mit dem Virus</a:t>
            </a:r>
          </a:p>
        </p:txBody>
      </p:sp>
      <p:grpSp>
        <p:nvGrpSpPr>
          <p:cNvPr id="926" name="Graphic 905">
            <a:extLst>
              <a:ext uri="{FF2B5EF4-FFF2-40B4-BE49-F238E27FC236}">
                <a16:creationId xmlns:a16="http://schemas.microsoft.com/office/drawing/2014/main" id="{2883B11A-73C0-BCFF-CDD4-E4FF59044ADE}"/>
              </a:ext>
            </a:extLst>
          </p:cNvPr>
          <p:cNvGrpSpPr/>
          <p:nvPr/>
        </p:nvGrpSpPr>
        <p:grpSpPr>
          <a:xfrm>
            <a:off x="5983991" y="5197048"/>
            <a:ext cx="341788" cy="341788"/>
            <a:chOff x="4184898" y="-2465020"/>
            <a:chExt cx="675269" cy="675269"/>
          </a:xfrm>
        </p:grpSpPr>
        <p:sp>
          <p:nvSpPr>
            <p:cNvPr id="927" name="Free-form: Shape 926">
              <a:extLst>
                <a:ext uri="{FF2B5EF4-FFF2-40B4-BE49-F238E27FC236}">
                  <a16:creationId xmlns:a16="http://schemas.microsoft.com/office/drawing/2014/main" id="{99789F94-F423-D0FD-8866-DF695EFBE6CA}"/>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28" name="Free-form: Shape 927">
              <a:extLst>
                <a:ext uri="{FF2B5EF4-FFF2-40B4-BE49-F238E27FC236}">
                  <a16:creationId xmlns:a16="http://schemas.microsoft.com/office/drawing/2014/main" id="{3079D0C7-89C5-97D7-D4DC-8BCCF412866B}"/>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a:p>
          </p:txBody>
        </p:sp>
        <p:sp>
          <p:nvSpPr>
            <p:cNvPr id="929" name="Free-form: Shape 928">
              <a:extLst>
                <a:ext uri="{FF2B5EF4-FFF2-40B4-BE49-F238E27FC236}">
                  <a16:creationId xmlns:a16="http://schemas.microsoft.com/office/drawing/2014/main" id="{F42D7345-A12F-83C7-64DC-1CD8C792F08C}"/>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a:p>
          </p:txBody>
        </p:sp>
      </p:grpSp>
      <p:grpSp>
        <p:nvGrpSpPr>
          <p:cNvPr id="930" name="Graphic 905">
            <a:extLst>
              <a:ext uri="{FF2B5EF4-FFF2-40B4-BE49-F238E27FC236}">
                <a16:creationId xmlns:a16="http://schemas.microsoft.com/office/drawing/2014/main" id="{6EB9785C-A9B1-124E-8D9E-165BBFCCA7F6}"/>
              </a:ext>
            </a:extLst>
          </p:cNvPr>
          <p:cNvGrpSpPr/>
          <p:nvPr/>
        </p:nvGrpSpPr>
        <p:grpSpPr>
          <a:xfrm>
            <a:off x="7792696" y="5197048"/>
            <a:ext cx="341788" cy="341788"/>
            <a:chOff x="2078063" y="-2441303"/>
            <a:chExt cx="675269" cy="675269"/>
          </a:xfrm>
        </p:grpSpPr>
        <p:sp>
          <p:nvSpPr>
            <p:cNvPr id="931" name="Free-form: Shape 930">
              <a:extLst>
                <a:ext uri="{FF2B5EF4-FFF2-40B4-BE49-F238E27FC236}">
                  <a16:creationId xmlns:a16="http://schemas.microsoft.com/office/drawing/2014/main" id="{55011CA5-53DF-EB6D-762C-2A6E6966250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32" name="Free-form: Shape 931">
              <a:extLst>
                <a:ext uri="{FF2B5EF4-FFF2-40B4-BE49-F238E27FC236}">
                  <a16:creationId xmlns:a16="http://schemas.microsoft.com/office/drawing/2014/main" id="{A0929458-C8F6-8279-1C18-7919F0F16D6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33" name="Free-form: Shape 932">
              <a:extLst>
                <a:ext uri="{FF2B5EF4-FFF2-40B4-BE49-F238E27FC236}">
                  <a16:creationId xmlns:a16="http://schemas.microsoft.com/office/drawing/2014/main" id="{A0E4184F-4467-1869-40F1-7FCD748ECB80}"/>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grpSp>
        <p:nvGrpSpPr>
          <p:cNvPr id="934" name="Graphic 905">
            <a:extLst>
              <a:ext uri="{FF2B5EF4-FFF2-40B4-BE49-F238E27FC236}">
                <a16:creationId xmlns:a16="http://schemas.microsoft.com/office/drawing/2014/main" id="{401486D0-4F34-C003-31D1-2D8D0D5F58E0}"/>
              </a:ext>
            </a:extLst>
          </p:cNvPr>
          <p:cNvGrpSpPr/>
          <p:nvPr/>
        </p:nvGrpSpPr>
        <p:grpSpPr>
          <a:xfrm>
            <a:off x="9836663" y="5197048"/>
            <a:ext cx="341788" cy="341788"/>
            <a:chOff x="2078063" y="-2441303"/>
            <a:chExt cx="675269" cy="675269"/>
          </a:xfrm>
        </p:grpSpPr>
        <p:sp>
          <p:nvSpPr>
            <p:cNvPr id="935" name="Free-form: Shape 934">
              <a:extLst>
                <a:ext uri="{FF2B5EF4-FFF2-40B4-BE49-F238E27FC236}">
                  <a16:creationId xmlns:a16="http://schemas.microsoft.com/office/drawing/2014/main" id="{8FD32230-14EA-6CB3-09DB-F2FAB7D0892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36" name="Free-form: Shape 935">
              <a:extLst>
                <a:ext uri="{FF2B5EF4-FFF2-40B4-BE49-F238E27FC236}">
                  <a16:creationId xmlns:a16="http://schemas.microsoft.com/office/drawing/2014/main" id="{F68088FA-722A-0CC5-21A3-9BB0F9970D9E}"/>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37" name="Free-form: Shape 936">
              <a:extLst>
                <a:ext uri="{FF2B5EF4-FFF2-40B4-BE49-F238E27FC236}">
                  <a16:creationId xmlns:a16="http://schemas.microsoft.com/office/drawing/2014/main" id="{570D0C94-7906-FEFA-41A0-DF7CD221CF01}"/>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spTree>
    <p:extLst>
      <p:ext uri="{BB962C8B-B14F-4D97-AF65-F5344CB8AC3E}">
        <p14:creationId xmlns:p14="http://schemas.microsoft.com/office/powerpoint/2010/main" val="291087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Mechanismen der Kontaktallergie (1)</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06</a:t>
            </a:r>
          </a:p>
        </p:txBody>
      </p:sp>
      <p:pic>
        <p:nvPicPr>
          <p:cNvPr id="8" name="Graphic 7">
            <a:extLst>
              <a:ext uri="{FF2B5EF4-FFF2-40B4-BE49-F238E27FC236}">
                <a16:creationId xmlns:a16="http://schemas.microsoft.com/office/drawing/2014/main" id="{B31D1683-5589-69C0-A19C-38EC2C4CB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3229" y="1674795"/>
            <a:ext cx="1354945" cy="3181500"/>
          </a:xfrm>
          <a:prstGeom prst="rect">
            <a:avLst/>
          </a:prstGeom>
        </p:spPr>
      </p:pic>
      <p:pic>
        <p:nvPicPr>
          <p:cNvPr id="10" name="Graphic 9">
            <a:extLst>
              <a:ext uri="{FF2B5EF4-FFF2-40B4-BE49-F238E27FC236}">
                <a16:creationId xmlns:a16="http://schemas.microsoft.com/office/drawing/2014/main" id="{E4F12E77-C3ED-4636-5E3C-B6C7E5758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8174" y="2961354"/>
            <a:ext cx="499995" cy="1019726"/>
          </a:xfrm>
          <a:prstGeom prst="rect">
            <a:avLst/>
          </a:prstGeom>
        </p:spPr>
      </p:pic>
      <p:grpSp>
        <p:nvGrpSpPr>
          <p:cNvPr id="43" name="Group 42">
            <a:extLst>
              <a:ext uri="{FF2B5EF4-FFF2-40B4-BE49-F238E27FC236}">
                <a16:creationId xmlns:a16="http://schemas.microsoft.com/office/drawing/2014/main" id="{5C7A0A76-C838-8148-93CE-E469EA876C9E}"/>
              </a:ext>
            </a:extLst>
          </p:cNvPr>
          <p:cNvGrpSpPr/>
          <p:nvPr/>
        </p:nvGrpSpPr>
        <p:grpSpPr>
          <a:xfrm>
            <a:off x="4128613" y="2120667"/>
            <a:ext cx="2639044" cy="2369445"/>
            <a:chOff x="4734622" y="2053964"/>
            <a:chExt cx="2639044" cy="2369445"/>
          </a:xfrm>
        </p:grpSpPr>
        <p:pic>
          <p:nvPicPr>
            <p:cNvPr id="12" name="Graphic 11">
              <a:extLst>
                <a:ext uri="{FF2B5EF4-FFF2-40B4-BE49-F238E27FC236}">
                  <a16:creationId xmlns:a16="http://schemas.microsoft.com/office/drawing/2014/main" id="{0925BB27-C1FB-9263-24C8-EE1127385B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4622" y="2290812"/>
              <a:ext cx="2382716" cy="2132597"/>
            </a:xfrm>
            <a:prstGeom prst="rect">
              <a:avLst/>
            </a:prstGeom>
          </p:spPr>
        </p:pic>
        <p:sp>
          <p:nvSpPr>
            <p:cNvPr id="18" name="Free-form: Shape 17">
              <a:extLst>
                <a:ext uri="{FF2B5EF4-FFF2-40B4-BE49-F238E27FC236}">
                  <a16:creationId xmlns:a16="http://schemas.microsoft.com/office/drawing/2014/main" id="{38B476FB-A231-B743-DCAF-7DA47F19CF1A}"/>
                </a:ext>
              </a:extLst>
            </p:cNvPr>
            <p:cNvSpPr/>
            <p:nvPr/>
          </p:nvSpPr>
          <p:spPr>
            <a:xfrm>
              <a:off x="5199243" y="2081699"/>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09 w 152768"/>
                <a:gd name="connsiteY4" fmla="*/ 121461 h 156233"/>
                <a:gd name="connsiteX5" fmla="*/ 34529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09" y="121461"/>
                  </a:lnTo>
                  <a:lnTo>
                    <a:pt x="34529"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4DCA532-75DE-0620-10C4-20A40AC0E6D2}"/>
                </a:ext>
              </a:extLst>
            </p:cNvPr>
            <p:cNvSpPr/>
            <p:nvPr/>
          </p:nvSpPr>
          <p:spPr>
            <a:xfrm>
              <a:off x="6724446" y="2053964"/>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150 w 152768"/>
                <a:gd name="connsiteY7" fmla="*/ 0 h 156233"/>
                <a:gd name="connsiteX8" fmla="*/ 94409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150" y="0"/>
                  </a:lnTo>
                  <a:lnTo>
                    <a:pt x="94409"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BA81D0-C165-928C-CDB7-47E56C9F7775}"/>
                </a:ext>
              </a:extLst>
            </p:cNvPr>
            <p:cNvSpPr/>
            <p:nvPr/>
          </p:nvSpPr>
          <p:spPr>
            <a:xfrm>
              <a:off x="7117338" y="2368547"/>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6C3CB3B-A62B-9EA4-0DAD-30E38EA53F5B}"/>
                </a:ext>
              </a:extLst>
            </p:cNvPr>
            <p:cNvSpPr/>
            <p:nvPr/>
          </p:nvSpPr>
          <p:spPr>
            <a:xfrm>
              <a:off x="7220898" y="2702841"/>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4 w 152768"/>
                <a:gd name="connsiteY9" fmla="*/ 95868 h 156233"/>
                <a:gd name="connsiteX10" fmla="*/ 76597 w 152768"/>
                <a:gd name="connsiteY10" fmla="*/ 38542 h 156233"/>
                <a:gd name="connsiteX11" fmla="*/ 76172 w 152768"/>
                <a:gd name="connsiteY11" fmla="*/ 38542 h 156233"/>
                <a:gd name="connsiteX12" fmla="*/ 55807 w 152768"/>
                <a:gd name="connsiteY12" fmla="*/ 95868 h 156233"/>
                <a:gd name="connsiteX13" fmla="*/ 96294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4" y="95868"/>
                  </a:moveTo>
                  <a:lnTo>
                    <a:pt x="76597" y="38542"/>
                  </a:lnTo>
                  <a:lnTo>
                    <a:pt x="76172" y="38542"/>
                  </a:lnTo>
                  <a:lnTo>
                    <a:pt x="55807" y="95868"/>
                  </a:lnTo>
                  <a:lnTo>
                    <a:pt x="96294" y="95868"/>
                  </a:lnTo>
                  <a:close/>
                </a:path>
              </a:pathLst>
            </a:custGeom>
            <a:solidFill>
              <a:srgbClr val="37BCD7"/>
            </a:solidFill>
            <a:ln w="606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47D642-DFF0-A6A1-6CCA-6F7D63F8DE9A}"/>
                </a:ext>
              </a:extLst>
            </p:cNvPr>
            <p:cNvSpPr/>
            <p:nvPr/>
          </p:nvSpPr>
          <p:spPr>
            <a:xfrm>
              <a:off x="7130926" y="3148000"/>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pic>
          <p:nvPicPr>
            <p:cNvPr id="24" name="Graphic 23">
              <a:extLst>
                <a:ext uri="{FF2B5EF4-FFF2-40B4-BE49-F238E27FC236}">
                  <a16:creationId xmlns:a16="http://schemas.microsoft.com/office/drawing/2014/main" id="{A11ED835-087A-849F-2BAF-33EC7F90F9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5627" y="2237932"/>
              <a:ext cx="1868887" cy="1199534"/>
            </a:xfrm>
            <a:prstGeom prst="rect">
              <a:avLst/>
            </a:prstGeom>
          </p:spPr>
        </p:pic>
      </p:grpSp>
      <p:sp>
        <p:nvSpPr>
          <p:cNvPr id="25" name="Oval 24">
            <a:extLst>
              <a:ext uri="{FF2B5EF4-FFF2-40B4-BE49-F238E27FC236}">
                <a16:creationId xmlns:a16="http://schemas.microsoft.com/office/drawing/2014/main" id="{C7887896-6C4E-F9EA-7FDB-57C5F7148DA5}"/>
              </a:ext>
            </a:extLst>
          </p:cNvPr>
          <p:cNvSpPr/>
          <p:nvPr/>
        </p:nvSpPr>
        <p:spPr>
          <a:xfrm>
            <a:off x="3786271" y="4883650"/>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a</a:t>
            </a:r>
            <a:endParaRPr lang="fr-CH" sz="1600" b="1"/>
          </a:p>
        </p:txBody>
      </p:sp>
      <p:sp>
        <p:nvSpPr>
          <p:cNvPr id="26" name="TextBox 25">
            <a:extLst>
              <a:ext uri="{FF2B5EF4-FFF2-40B4-BE49-F238E27FC236}">
                <a16:creationId xmlns:a16="http://schemas.microsoft.com/office/drawing/2014/main" id="{7BEA6720-2D04-FE8F-3DA2-9366D2002762}"/>
              </a:ext>
            </a:extLst>
          </p:cNvPr>
          <p:cNvSpPr txBox="1"/>
          <p:nvPr/>
        </p:nvSpPr>
        <p:spPr>
          <a:xfrm>
            <a:off x="2985320" y="5314632"/>
            <a:ext cx="2400032" cy="430887"/>
          </a:xfrm>
          <a:prstGeom prst="rect">
            <a:avLst/>
          </a:prstGeom>
          <a:noFill/>
        </p:spPr>
        <p:txBody>
          <a:bodyPr wrap="square" lIns="0" tIns="0" rIns="0" bIns="0" rtlCol="0">
            <a:spAutoFit/>
          </a:bodyPr>
          <a:lstStyle/>
          <a:p>
            <a:r>
              <a:rPr lang="de-DE" sz="1400"/>
              <a:t>Kontakt mit einer allergie-auslösenden Substanz</a:t>
            </a:r>
          </a:p>
        </p:txBody>
      </p:sp>
      <p:sp>
        <p:nvSpPr>
          <p:cNvPr id="27" name="Oval 26">
            <a:extLst>
              <a:ext uri="{FF2B5EF4-FFF2-40B4-BE49-F238E27FC236}">
                <a16:creationId xmlns:a16="http://schemas.microsoft.com/office/drawing/2014/main" id="{CF4B7F71-80D4-05AD-8B91-19309BB05EA6}"/>
              </a:ext>
            </a:extLst>
          </p:cNvPr>
          <p:cNvSpPr/>
          <p:nvPr/>
        </p:nvSpPr>
        <p:spPr>
          <a:xfrm>
            <a:off x="9006559" y="4883650"/>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2000" bIns="90000" rtlCol="0" anchor="ctr"/>
          <a:lstStyle/>
          <a:p>
            <a:pPr algn="ctr"/>
            <a:r>
              <a:rPr lang="en-US" sz="1600" b="1"/>
              <a:t>b</a:t>
            </a:r>
            <a:endParaRPr lang="fr-CH" sz="1600" b="1"/>
          </a:p>
        </p:txBody>
      </p:sp>
      <p:sp>
        <p:nvSpPr>
          <p:cNvPr id="29" name="TextBox 28">
            <a:extLst>
              <a:ext uri="{FF2B5EF4-FFF2-40B4-BE49-F238E27FC236}">
                <a16:creationId xmlns:a16="http://schemas.microsoft.com/office/drawing/2014/main" id="{D0D33E81-58FE-AE81-980B-B7CE3D05833B}"/>
              </a:ext>
            </a:extLst>
          </p:cNvPr>
          <p:cNvSpPr txBox="1"/>
          <p:nvPr/>
        </p:nvSpPr>
        <p:spPr>
          <a:xfrm>
            <a:off x="8428697" y="5314632"/>
            <a:ext cx="1520719" cy="215444"/>
          </a:xfrm>
          <a:prstGeom prst="rect">
            <a:avLst/>
          </a:prstGeom>
          <a:noFill/>
        </p:spPr>
        <p:txBody>
          <a:bodyPr wrap="square" lIns="0" tIns="0" rIns="0" bIns="0" rtlCol="0">
            <a:spAutoFit/>
          </a:bodyPr>
          <a:lstStyle/>
          <a:p>
            <a:pPr algn="ctr"/>
            <a:r>
              <a:rPr lang="de-DE" sz="1400"/>
              <a:t>Ekzem</a:t>
            </a:r>
          </a:p>
        </p:txBody>
      </p:sp>
      <p:grpSp>
        <p:nvGrpSpPr>
          <p:cNvPr id="50" name="Group 49">
            <a:extLst>
              <a:ext uri="{FF2B5EF4-FFF2-40B4-BE49-F238E27FC236}">
                <a16:creationId xmlns:a16="http://schemas.microsoft.com/office/drawing/2014/main" id="{E7F6C955-26CD-B31D-7334-885EE06238DA}"/>
              </a:ext>
            </a:extLst>
          </p:cNvPr>
          <p:cNvGrpSpPr/>
          <p:nvPr/>
        </p:nvGrpSpPr>
        <p:grpSpPr>
          <a:xfrm>
            <a:off x="7948096" y="1870536"/>
            <a:ext cx="2650675" cy="2600854"/>
            <a:chOff x="7948096" y="1822555"/>
            <a:chExt cx="2650675" cy="2600854"/>
          </a:xfrm>
        </p:grpSpPr>
        <p:pic>
          <p:nvPicPr>
            <p:cNvPr id="14" name="Graphic 13">
              <a:extLst>
                <a:ext uri="{FF2B5EF4-FFF2-40B4-BE49-F238E27FC236}">
                  <a16:creationId xmlns:a16="http://schemas.microsoft.com/office/drawing/2014/main" id="{8E5C8657-0DE0-B94E-471C-E9204C7B2D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16055" y="2290813"/>
              <a:ext cx="2382716" cy="2132596"/>
            </a:xfrm>
            <a:prstGeom prst="rect">
              <a:avLst/>
            </a:prstGeom>
          </p:spPr>
        </p:pic>
        <p:pic>
          <p:nvPicPr>
            <p:cNvPr id="36" name="Graphic 35">
              <a:extLst>
                <a:ext uri="{FF2B5EF4-FFF2-40B4-BE49-F238E27FC236}">
                  <a16:creationId xmlns:a16="http://schemas.microsoft.com/office/drawing/2014/main" id="{6B9CDF30-CF38-CCF4-490E-2F0A8EF3BA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15375" y="2682875"/>
              <a:ext cx="1352050" cy="1073277"/>
            </a:xfrm>
            <a:prstGeom prst="rect">
              <a:avLst/>
            </a:prstGeom>
          </p:spPr>
        </p:pic>
        <p:pic>
          <p:nvPicPr>
            <p:cNvPr id="38" name="Graphic 37">
              <a:extLst>
                <a:ext uri="{FF2B5EF4-FFF2-40B4-BE49-F238E27FC236}">
                  <a16:creationId xmlns:a16="http://schemas.microsoft.com/office/drawing/2014/main" id="{3C131F74-FB03-490B-A7AF-D205A31050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8786448" y="2070993"/>
              <a:ext cx="683670" cy="890361"/>
            </a:xfrm>
            <a:prstGeom prst="rect">
              <a:avLst/>
            </a:prstGeom>
          </p:spPr>
        </p:pic>
        <p:sp>
          <p:nvSpPr>
            <p:cNvPr id="39" name="TextBox 38">
              <a:extLst>
                <a:ext uri="{FF2B5EF4-FFF2-40B4-BE49-F238E27FC236}">
                  <a16:creationId xmlns:a16="http://schemas.microsoft.com/office/drawing/2014/main" id="{641523A0-7C2A-EB22-731C-AF91CC8AFFBA}"/>
                </a:ext>
              </a:extLst>
            </p:cNvPr>
            <p:cNvSpPr txBox="1"/>
            <p:nvPr/>
          </p:nvSpPr>
          <p:spPr>
            <a:xfrm>
              <a:off x="7948096" y="1822555"/>
              <a:ext cx="2594103" cy="215444"/>
            </a:xfrm>
            <a:prstGeom prst="rect">
              <a:avLst/>
            </a:prstGeom>
            <a:noFill/>
          </p:spPr>
          <p:txBody>
            <a:bodyPr wrap="square" lIns="0" tIns="0" rIns="0" bIns="0" rtlCol="0">
              <a:spAutoFit/>
            </a:bodyPr>
            <a:lstStyle/>
            <a:p>
              <a:pPr algn="ctr"/>
              <a:r>
                <a:rPr lang="de-DE" sz="1400"/>
                <a:t>Immunabwehrreaktionen</a:t>
              </a:r>
            </a:p>
          </p:txBody>
        </p:sp>
      </p:grpSp>
      <p:cxnSp>
        <p:nvCxnSpPr>
          <p:cNvPr id="41" name="Connector: Elbow 40">
            <a:extLst>
              <a:ext uri="{FF2B5EF4-FFF2-40B4-BE49-F238E27FC236}">
                <a16:creationId xmlns:a16="http://schemas.microsoft.com/office/drawing/2014/main" id="{26B6B932-8E51-E87E-C276-B9FE124F79B9}"/>
              </a:ext>
            </a:extLst>
          </p:cNvPr>
          <p:cNvCxnSpPr>
            <a:cxnSpLocks/>
            <a:stCxn id="27" idx="6"/>
          </p:cNvCxnSpPr>
          <p:nvPr/>
        </p:nvCxnSpPr>
        <p:spPr>
          <a:xfrm flipV="1">
            <a:off x="9371555" y="3756152"/>
            <a:ext cx="577861" cy="1309995"/>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09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sz="1100"/>
              <a:t>Hautschutz</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de-DE"/>
              <a:t>Die Mechanismen der Kontaktallergie (2)</a:t>
            </a:r>
            <a:br>
              <a:rPr lang="de-DE"/>
            </a:br>
            <a:endParaRPr lang="de-DE"/>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de-CH" dirty="0">
                <a:solidFill>
                  <a:schemeClr val="bg1"/>
                </a:solidFill>
              </a:rPr>
              <a:t>07</a:t>
            </a:r>
          </a:p>
        </p:txBody>
      </p:sp>
      <p:grpSp>
        <p:nvGrpSpPr>
          <p:cNvPr id="586" name="Group 585">
            <a:extLst>
              <a:ext uri="{FF2B5EF4-FFF2-40B4-BE49-F238E27FC236}">
                <a16:creationId xmlns:a16="http://schemas.microsoft.com/office/drawing/2014/main" id="{AA6D51FB-70DE-006F-9707-06F75FA48429}"/>
              </a:ext>
            </a:extLst>
          </p:cNvPr>
          <p:cNvGrpSpPr/>
          <p:nvPr/>
        </p:nvGrpSpPr>
        <p:grpSpPr>
          <a:xfrm>
            <a:off x="816596" y="1796836"/>
            <a:ext cx="10481320" cy="3733240"/>
            <a:chOff x="816596" y="1543967"/>
            <a:chExt cx="10481320" cy="3733240"/>
          </a:xfrm>
        </p:grpSpPr>
        <p:pic>
          <p:nvPicPr>
            <p:cNvPr id="5" name="Graphic 4">
              <a:extLst>
                <a:ext uri="{FF2B5EF4-FFF2-40B4-BE49-F238E27FC236}">
                  <a16:creationId xmlns:a16="http://schemas.microsoft.com/office/drawing/2014/main" id="{BE6CAF93-07CD-81B4-AD23-1C2E9EDBF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488" y="2491654"/>
              <a:ext cx="1185968" cy="1368425"/>
            </a:xfrm>
            <a:prstGeom prst="rect">
              <a:avLst/>
            </a:prstGeom>
          </p:spPr>
        </p:pic>
        <p:grpSp>
          <p:nvGrpSpPr>
            <p:cNvPr id="59" name="Group 58">
              <a:extLst>
                <a:ext uri="{FF2B5EF4-FFF2-40B4-BE49-F238E27FC236}">
                  <a16:creationId xmlns:a16="http://schemas.microsoft.com/office/drawing/2014/main" id="{619B2D85-2914-98B8-E4F6-CF42745663A6}"/>
                </a:ext>
              </a:extLst>
            </p:cNvPr>
            <p:cNvGrpSpPr/>
            <p:nvPr/>
          </p:nvGrpSpPr>
          <p:grpSpPr>
            <a:xfrm>
              <a:off x="3198952" y="2136251"/>
              <a:ext cx="2357346" cy="2079232"/>
              <a:chOff x="2899864" y="2136251"/>
              <a:chExt cx="2357346" cy="2079232"/>
            </a:xfrm>
          </p:grpSpPr>
          <p:pic>
            <p:nvPicPr>
              <p:cNvPr id="32" name="Graphic 31">
                <a:extLst>
                  <a:ext uri="{FF2B5EF4-FFF2-40B4-BE49-F238E27FC236}">
                    <a16:creationId xmlns:a16="http://schemas.microsoft.com/office/drawing/2014/main" id="{55879777-1B73-2CCA-1B73-213A44A419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9864" y="2136251"/>
                <a:ext cx="2357346" cy="2079232"/>
              </a:xfrm>
              <a:prstGeom prst="rect">
                <a:avLst/>
              </a:prstGeom>
            </p:spPr>
          </p:pic>
          <p:sp>
            <p:nvSpPr>
              <p:cNvPr id="33" name="Oval 32">
                <a:extLst>
                  <a:ext uri="{FF2B5EF4-FFF2-40B4-BE49-F238E27FC236}">
                    <a16:creationId xmlns:a16="http://schemas.microsoft.com/office/drawing/2014/main" id="{5B66C991-9866-B04C-DB93-D8A2581F2608}"/>
                  </a:ext>
                </a:extLst>
              </p:cNvPr>
              <p:cNvSpPr/>
              <p:nvPr/>
            </p:nvSpPr>
            <p:spPr>
              <a:xfrm>
                <a:off x="3703628" y="3118162"/>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grpSp>
        <p:sp>
          <p:nvSpPr>
            <p:cNvPr id="34" name="Oval 33">
              <a:extLst>
                <a:ext uri="{FF2B5EF4-FFF2-40B4-BE49-F238E27FC236}">
                  <a16:creationId xmlns:a16="http://schemas.microsoft.com/office/drawing/2014/main" id="{706E86D3-AE7F-41B7-35C5-1B80BAE66070}"/>
                </a:ext>
              </a:extLst>
            </p:cNvPr>
            <p:cNvSpPr/>
            <p:nvPr/>
          </p:nvSpPr>
          <p:spPr>
            <a:xfrm>
              <a:off x="1834114"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c</a:t>
              </a:r>
              <a:endParaRPr lang="fr-CH" sz="1600" b="1"/>
            </a:p>
          </p:txBody>
        </p:sp>
        <p:sp>
          <p:nvSpPr>
            <p:cNvPr id="35" name="TextBox 34">
              <a:extLst>
                <a:ext uri="{FF2B5EF4-FFF2-40B4-BE49-F238E27FC236}">
                  <a16:creationId xmlns:a16="http://schemas.microsoft.com/office/drawing/2014/main" id="{AFA904FC-78A8-CF5F-AF81-531069AB3F7E}"/>
                </a:ext>
              </a:extLst>
            </p:cNvPr>
            <p:cNvSpPr txBox="1"/>
            <p:nvPr/>
          </p:nvSpPr>
          <p:spPr>
            <a:xfrm>
              <a:off x="816596" y="5061763"/>
              <a:ext cx="2400032" cy="215444"/>
            </a:xfrm>
            <a:prstGeom prst="rect">
              <a:avLst/>
            </a:prstGeom>
            <a:noFill/>
          </p:spPr>
          <p:txBody>
            <a:bodyPr wrap="square" lIns="0" tIns="0" rIns="0" bIns="0" rtlCol="0">
              <a:spAutoFit/>
            </a:bodyPr>
            <a:lstStyle/>
            <a:p>
              <a:pPr algn="ctr"/>
              <a:r>
                <a:rPr lang="de-DE" sz="1400"/>
                <a:t>kein Kontakt</a:t>
              </a:r>
            </a:p>
          </p:txBody>
        </p:sp>
        <p:pic>
          <p:nvPicPr>
            <p:cNvPr id="40" name="Graphic 39">
              <a:extLst>
                <a:ext uri="{FF2B5EF4-FFF2-40B4-BE49-F238E27FC236}">
                  <a16:creationId xmlns:a16="http://schemas.microsoft.com/office/drawing/2014/main" id="{380A1F72-95F1-7ADB-800B-A157EE3B37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7039" y="1543967"/>
              <a:ext cx="1215110" cy="2853159"/>
            </a:xfrm>
            <a:prstGeom prst="rect">
              <a:avLst/>
            </a:prstGeom>
          </p:spPr>
        </p:pic>
        <p:sp>
          <p:nvSpPr>
            <p:cNvPr id="42" name="Oval 41">
              <a:extLst>
                <a:ext uri="{FF2B5EF4-FFF2-40B4-BE49-F238E27FC236}">
                  <a16:creationId xmlns:a16="http://schemas.microsoft.com/office/drawing/2014/main" id="{E345B183-6BC8-FBE2-8882-3CB806944ED6}"/>
                </a:ext>
              </a:extLst>
            </p:cNvPr>
            <p:cNvSpPr/>
            <p:nvPr/>
          </p:nvSpPr>
          <p:spPr>
            <a:xfrm>
              <a:off x="5936009" y="2280466"/>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sp>
          <p:nvSpPr>
            <p:cNvPr id="44" name="Oval 43">
              <a:extLst>
                <a:ext uri="{FF2B5EF4-FFF2-40B4-BE49-F238E27FC236}">
                  <a16:creationId xmlns:a16="http://schemas.microsoft.com/office/drawing/2014/main" id="{0C07460F-9EA9-D5E0-CAE0-F153127AE3EF}"/>
                </a:ext>
              </a:extLst>
            </p:cNvPr>
            <p:cNvSpPr/>
            <p:nvPr/>
          </p:nvSpPr>
          <p:spPr>
            <a:xfrm>
              <a:off x="6044326"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rIns="108000" bIns="90000" rtlCol="0" anchor="ctr"/>
            <a:lstStyle/>
            <a:p>
              <a:pPr algn="ctr"/>
              <a:r>
                <a:rPr lang="en-US" sz="1600" b="1"/>
                <a:t>d</a:t>
              </a:r>
              <a:endParaRPr lang="fr-CH" sz="1600" b="1"/>
            </a:p>
          </p:txBody>
        </p:sp>
        <p:sp>
          <p:nvSpPr>
            <p:cNvPr id="45" name="TextBox 44">
              <a:extLst>
                <a:ext uri="{FF2B5EF4-FFF2-40B4-BE49-F238E27FC236}">
                  <a16:creationId xmlns:a16="http://schemas.microsoft.com/office/drawing/2014/main" id="{2C62159A-85EC-DB7B-463E-4294FF12DF69}"/>
                </a:ext>
              </a:extLst>
            </p:cNvPr>
            <p:cNvSpPr txBox="1"/>
            <p:nvPr/>
          </p:nvSpPr>
          <p:spPr>
            <a:xfrm>
              <a:off x="5026808" y="5061763"/>
              <a:ext cx="2400032" cy="215444"/>
            </a:xfrm>
            <a:prstGeom prst="rect">
              <a:avLst/>
            </a:prstGeom>
            <a:noFill/>
          </p:spPr>
          <p:txBody>
            <a:bodyPr wrap="square" lIns="0" tIns="0" rIns="0" bIns="0" rtlCol="0">
              <a:spAutoFit/>
            </a:bodyPr>
            <a:lstStyle/>
            <a:p>
              <a:pPr algn="ctr"/>
              <a:r>
                <a:rPr lang="de-DE" sz="1400"/>
                <a:t>erneuter Kontakt</a:t>
              </a:r>
            </a:p>
          </p:txBody>
        </p:sp>
        <p:pic>
          <p:nvPicPr>
            <p:cNvPr id="49" name="Graphic 48">
              <a:extLst>
                <a:ext uri="{FF2B5EF4-FFF2-40B4-BE49-F238E27FC236}">
                  <a16:creationId xmlns:a16="http://schemas.microsoft.com/office/drawing/2014/main" id="{ECD604F8-9B75-A6B0-B949-F46CA040D3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1620" y="2491654"/>
              <a:ext cx="643296" cy="1311985"/>
            </a:xfrm>
            <a:prstGeom prst="rect">
              <a:avLst/>
            </a:prstGeom>
          </p:spPr>
        </p:pic>
        <p:pic>
          <p:nvPicPr>
            <p:cNvPr id="53" name="Graphic 52">
              <a:extLst>
                <a:ext uri="{FF2B5EF4-FFF2-40B4-BE49-F238E27FC236}">
                  <a16:creationId xmlns:a16="http://schemas.microsoft.com/office/drawing/2014/main" id="{1C4769ED-3554-AACE-582F-11F34F67C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73792" y="2127432"/>
              <a:ext cx="2352130" cy="2079232"/>
            </a:xfrm>
            <a:prstGeom prst="rect">
              <a:avLst/>
            </a:prstGeom>
          </p:spPr>
        </p:pic>
        <p:sp>
          <p:nvSpPr>
            <p:cNvPr id="54" name="Oval 53">
              <a:extLst>
                <a:ext uri="{FF2B5EF4-FFF2-40B4-BE49-F238E27FC236}">
                  <a16:creationId xmlns:a16="http://schemas.microsoft.com/office/drawing/2014/main" id="{44F37EE0-D01A-722C-CF87-DF886F24053C}"/>
                </a:ext>
              </a:extLst>
            </p:cNvPr>
            <p:cNvSpPr/>
            <p:nvPr/>
          </p:nvSpPr>
          <p:spPr>
            <a:xfrm>
              <a:off x="9915402" y="4630781"/>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e</a:t>
              </a:r>
              <a:endParaRPr lang="fr-CH" sz="1600" b="1"/>
            </a:p>
          </p:txBody>
        </p:sp>
        <p:sp>
          <p:nvSpPr>
            <p:cNvPr id="55" name="TextBox 54">
              <a:extLst>
                <a:ext uri="{FF2B5EF4-FFF2-40B4-BE49-F238E27FC236}">
                  <a16:creationId xmlns:a16="http://schemas.microsoft.com/office/drawing/2014/main" id="{7329DFE9-BB5B-48AE-0988-BDCE5685D10C}"/>
                </a:ext>
              </a:extLst>
            </p:cNvPr>
            <p:cNvSpPr txBox="1"/>
            <p:nvPr/>
          </p:nvSpPr>
          <p:spPr>
            <a:xfrm>
              <a:off x="8897884" y="5061763"/>
              <a:ext cx="2400032" cy="215444"/>
            </a:xfrm>
            <a:prstGeom prst="rect">
              <a:avLst/>
            </a:prstGeom>
            <a:noFill/>
          </p:spPr>
          <p:txBody>
            <a:bodyPr wrap="square" lIns="0" tIns="0" rIns="0" bIns="0" rtlCol="0">
              <a:spAutoFit/>
            </a:bodyPr>
            <a:lstStyle/>
            <a:p>
              <a:pPr algn="ctr"/>
              <a:r>
                <a:rPr lang="de-DE" sz="1400"/>
                <a:t>neuer </a:t>
              </a:r>
              <a:r>
                <a:rPr lang="de-DE" sz="1400" err="1"/>
                <a:t>Ekzemschub</a:t>
              </a:r>
              <a:endParaRPr lang="de-DE" sz="1400"/>
            </a:p>
          </p:txBody>
        </p:sp>
        <p:cxnSp>
          <p:nvCxnSpPr>
            <p:cNvPr id="57" name="Connector: Elbow 56">
              <a:extLst>
                <a:ext uri="{FF2B5EF4-FFF2-40B4-BE49-F238E27FC236}">
                  <a16:creationId xmlns:a16="http://schemas.microsoft.com/office/drawing/2014/main" id="{B3752B58-3584-6ACE-6D0A-99DA47FA4366}"/>
                </a:ext>
              </a:extLst>
            </p:cNvPr>
            <p:cNvCxnSpPr>
              <a:cxnSpLocks/>
              <a:stCxn id="54" idx="6"/>
            </p:cNvCxnSpPr>
            <p:nvPr/>
          </p:nvCxnSpPr>
          <p:spPr>
            <a:xfrm flipV="1">
              <a:off x="10280398" y="3540538"/>
              <a:ext cx="362655" cy="1272740"/>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081E642-6F11-74AC-D8FC-5A9201C8EDF3}"/>
                </a:ext>
              </a:extLst>
            </p:cNvPr>
            <p:cNvSpPr txBox="1"/>
            <p:nvPr/>
          </p:nvSpPr>
          <p:spPr>
            <a:xfrm>
              <a:off x="3516994" y="1773670"/>
              <a:ext cx="1721261" cy="307777"/>
            </a:xfrm>
            <a:prstGeom prst="rect">
              <a:avLst/>
            </a:prstGeom>
            <a:noFill/>
          </p:spPr>
          <p:txBody>
            <a:bodyPr wrap="square">
              <a:spAutoFit/>
            </a:bodyPr>
            <a:lstStyle/>
            <a:p>
              <a:pPr algn="ctr"/>
              <a:r>
                <a:rPr lang="de-DE" sz="1400"/>
                <a:t>geheilte Hand</a:t>
              </a:r>
            </a:p>
          </p:txBody>
        </p:sp>
        <p:sp>
          <p:nvSpPr>
            <p:cNvPr id="61" name="TextBox 60">
              <a:extLst>
                <a:ext uri="{FF2B5EF4-FFF2-40B4-BE49-F238E27FC236}">
                  <a16:creationId xmlns:a16="http://schemas.microsoft.com/office/drawing/2014/main" id="{8FE16ED9-3253-3A06-18D9-8F8C11B66F25}"/>
                </a:ext>
              </a:extLst>
            </p:cNvPr>
            <p:cNvSpPr txBox="1"/>
            <p:nvPr/>
          </p:nvSpPr>
          <p:spPr>
            <a:xfrm>
              <a:off x="3855761" y="4139668"/>
              <a:ext cx="1953702" cy="523220"/>
            </a:xfrm>
            <a:prstGeom prst="rect">
              <a:avLst/>
            </a:prstGeom>
            <a:noFill/>
          </p:spPr>
          <p:txBody>
            <a:bodyPr wrap="square">
              <a:spAutoFit/>
            </a:bodyPr>
            <a:lstStyle/>
            <a:p>
              <a:r>
                <a:rPr lang="de-DE" sz="1400"/>
                <a:t>dauerhafte Erinnerung (Immunität)</a:t>
              </a:r>
            </a:p>
          </p:txBody>
        </p:sp>
        <p:cxnSp>
          <p:nvCxnSpPr>
            <p:cNvPr id="578" name="Straight Connector 577">
              <a:extLst>
                <a:ext uri="{FF2B5EF4-FFF2-40B4-BE49-F238E27FC236}">
                  <a16:creationId xmlns:a16="http://schemas.microsoft.com/office/drawing/2014/main" id="{486402F4-987C-EBE0-BE0A-B333BC4BD730}"/>
                </a:ext>
              </a:extLst>
            </p:cNvPr>
            <p:cNvCxnSpPr>
              <a:cxnSpLocks/>
              <a:stCxn id="42" idx="3"/>
              <a:endCxn id="61" idx="0"/>
            </p:cNvCxnSpPr>
            <p:nvPr/>
          </p:nvCxnSpPr>
          <p:spPr>
            <a:xfrm flipH="1">
              <a:off x="4832612" y="2640986"/>
              <a:ext cx="1165253" cy="1498682"/>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C6AFC47-604B-B88E-1186-2498FBD37438}"/>
                </a:ext>
              </a:extLst>
            </p:cNvPr>
            <p:cNvCxnSpPr>
              <a:cxnSpLocks/>
              <a:stCxn id="33" idx="5"/>
              <a:endCxn id="61" idx="0"/>
            </p:cNvCxnSpPr>
            <p:nvPr/>
          </p:nvCxnSpPr>
          <p:spPr>
            <a:xfrm>
              <a:off x="4363236" y="3478682"/>
              <a:ext cx="469376" cy="660986"/>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sp>
          <p:nvSpPr>
            <p:cNvPr id="582" name="Oval 581">
              <a:extLst>
                <a:ext uri="{FF2B5EF4-FFF2-40B4-BE49-F238E27FC236}">
                  <a16:creationId xmlns:a16="http://schemas.microsoft.com/office/drawing/2014/main" id="{1D2A1D04-AE15-979D-019D-1927259680EE}"/>
                </a:ext>
              </a:extLst>
            </p:cNvPr>
            <p:cNvSpPr/>
            <p:nvPr/>
          </p:nvSpPr>
          <p:spPr>
            <a:xfrm>
              <a:off x="9726559" y="3077809"/>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pic>
          <p:nvPicPr>
            <p:cNvPr id="584" name="Graphic 583">
              <a:extLst>
                <a:ext uri="{FF2B5EF4-FFF2-40B4-BE49-F238E27FC236}">
                  <a16:creationId xmlns:a16="http://schemas.microsoft.com/office/drawing/2014/main" id="{05A22C84-A9F9-80FF-A702-C37DF542A0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17060" y="2542866"/>
              <a:ext cx="1291937" cy="952304"/>
            </a:xfrm>
            <a:prstGeom prst="rect">
              <a:avLst/>
            </a:prstGeom>
          </p:spPr>
        </p:pic>
      </p:grpSp>
      <p:sp>
        <p:nvSpPr>
          <p:cNvPr id="585" name="TextBox 584">
            <a:extLst>
              <a:ext uri="{FF2B5EF4-FFF2-40B4-BE49-F238E27FC236}">
                <a16:creationId xmlns:a16="http://schemas.microsoft.com/office/drawing/2014/main" id="{3F0D3DB8-BF68-C7B4-EC46-6CA6DC2C7FEF}"/>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endParaRPr lang="de-DE" sz="1800">
              <a:solidFill>
                <a:schemeClr val="accent1"/>
              </a:solidFill>
            </a:endParaRPr>
          </a:p>
        </p:txBody>
      </p:sp>
    </p:spTree>
    <p:extLst>
      <p:ext uri="{BB962C8B-B14F-4D97-AF65-F5344CB8AC3E}">
        <p14:creationId xmlns:p14="http://schemas.microsoft.com/office/powerpoint/2010/main" val="2430327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_1">
      <a:dk1>
        <a:sysClr val="windowText" lastClr="000000"/>
      </a:dk1>
      <a:lt1>
        <a:sysClr val="window" lastClr="FFFFFF"/>
      </a:lt1>
      <a:dk2>
        <a:srgbClr val="A5A5A5"/>
      </a:dk2>
      <a:lt2>
        <a:srgbClr val="E7E6E6"/>
      </a:lt2>
      <a:accent1>
        <a:srgbClr val="666666"/>
      </a:accent1>
      <a:accent2>
        <a:srgbClr val="FF8200"/>
      </a:accent2>
      <a:accent3>
        <a:srgbClr val="00B8CF"/>
      </a:accent3>
      <a:accent4>
        <a:srgbClr val="C1E200"/>
      </a:accent4>
      <a:accent5>
        <a:srgbClr val="EB0064"/>
      </a:accent5>
      <a:accent6>
        <a:srgbClr val="FCE300"/>
      </a:accent6>
      <a:hlink>
        <a:srgbClr val="0563C1"/>
      </a:hlink>
      <a:folHlink>
        <a:srgbClr val="954F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EE48E0CB41C7E4A8A0CA9109C1A6C13" ma:contentTypeVersion="14" ma:contentTypeDescription="Ein neues Dokument erstellen." ma:contentTypeScope="" ma:versionID="9a1d4c3515065cbcc4033099e5f05082">
  <xsd:schema xmlns:xsd="http://www.w3.org/2001/XMLSchema" xmlns:xs="http://www.w3.org/2001/XMLSchema" xmlns:p="http://schemas.microsoft.com/office/2006/metadata/properties" xmlns:ns2="fb12257e-2545-4492-bf00-85ffc4a643eb" xmlns:ns3="7b6fca0e-0371-4bb1-9f44-ec1d7e80c190" targetNamespace="http://schemas.microsoft.com/office/2006/metadata/properties" ma:root="true" ma:fieldsID="246b1e925aa0ef35092e05072b4c01ed" ns2:_="" ns3:_="">
    <xsd:import namespace="fb12257e-2545-4492-bf00-85ffc4a643eb"/>
    <xsd:import namespace="7b6fca0e-0371-4bb1-9f44-ec1d7e80c19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2257e-2545-4492-bf00-85ffc4a643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5398598b-1692-41ba-b181-08e92b7f903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fca0e-0371-4bb1-9f44-ec1d7e80c19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308cab1-a7b7-458e-a966-a569c125becd}" ma:internalName="TaxCatchAll" ma:showField="CatchAllData" ma:web="7b6fca0e-0371-4bb1-9f44-ec1d7e80c1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b12257e-2545-4492-bf00-85ffc4a643eb">
      <Terms xmlns="http://schemas.microsoft.com/office/infopath/2007/PartnerControls"/>
    </lcf76f155ced4ddcb4097134ff3c332f>
    <TaxCatchAll xmlns="7b6fca0e-0371-4bb1-9f44-ec1d7e80c190" xsi:nil="true"/>
  </documentManagement>
</p:properties>
</file>

<file path=customXml/itemProps1.xml><?xml version="1.0" encoding="utf-8"?>
<ds:datastoreItem xmlns:ds="http://schemas.openxmlformats.org/officeDocument/2006/customXml" ds:itemID="{597B11F7-9565-442A-A3C0-E854177A57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2257e-2545-4492-bf00-85ffc4a643eb"/>
    <ds:schemaRef ds:uri="7b6fca0e-0371-4bb1-9f44-ec1d7e80c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DAFF04-BF23-4863-AABC-4A9B67C25BA4}">
  <ds:schemaRefs>
    <ds:schemaRef ds:uri="http://schemas.microsoft.com/sharepoint/v3/contenttype/forms"/>
  </ds:schemaRefs>
</ds:datastoreItem>
</file>

<file path=customXml/itemProps3.xml><?xml version="1.0" encoding="utf-8"?>
<ds:datastoreItem xmlns:ds="http://schemas.openxmlformats.org/officeDocument/2006/customXml" ds:itemID="{1B5155C3-4E2B-4BDB-8BBB-66A3670D9141}">
  <ds:schemaRefs>
    <ds:schemaRef ds:uri="http://schemas.microsoft.com/office/2006/metadata/properties"/>
    <ds:schemaRef ds:uri="http://schemas.microsoft.com/office/infopath/2007/PartnerControls"/>
    <ds:schemaRef ds:uri="fb12257e-2545-4492-bf00-85ffc4a643eb"/>
    <ds:schemaRef ds:uri="7b6fca0e-0371-4bb1-9f44-ec1d7e80c190"/>
  </ds:schemaRefs>
</ds:datastoreItem>
</file>

<file path=docMetadata/LabelInfo.xml><?xml version="1.0" encoding="utf-8"?>
<clbl:labelList xmlns:clbl="http://schemas.microsoft.com/office/2020/mipLabelMetadata">
  <clbl:label id="{a7a56758-cff2-477b-bb1d-5b1675037bee}" enabled="1" method="Privileged" siteId="{98616167-5668-4e66-acbf-925e81df8b00}" removed="0"/>
</clbl:labelList>
</file>

<file path=docProps/app.xml><?xml version="1.0" encoding="utf-8"?>
<Properties xmlns="http://schemas.openxmlformats.org/officeDocument/2006/extended-properties" xmlns:vt="http://schemas.openxmlformats.org/officeDocument/2006/docPropsVTypes">
  <Template>Präsentation neu 16x9</Template>
  <TotalTime>0</TotalTime>
  <Words>2510</Words>
  <Application>Microsoft Office PowerPoint</Application>
  <PresentationFormat>Breitbild</PresentationFormat>
  <Paragraphs>343</Paragraphs>
  <Slides>27</Slides>
  <Notes>27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27</vt:i4>
      </vt:variant>
    </vt:vector>
  </HeadingPairs>
  <TitlesOfParts>
    <vt:vector size="40" baseType="lpstr">
      <vt:lpstr>-apple-system</vt:lpstr>
      <vt:lpstr>Arial</vt:lpstr>
      <vt:lpstr>Arial Nova Light</vt:lpstr>
      <vt:lpstr>Calibri</vt:lpstr>
      <vt:lpstr>Courier New</vt:lpstr>
      <vt:lpstr>Premier League Light</vt:lpstr>
      <vt:lpstr>SBB</vt:lpstr>
      <vt:lpstr>Segoe UI</vt:lpstr>
      <vt:lpstr>Symbol</vt:lpstr>
      <vt:lpstr>Ubuntu Light</vt:lpstr>
      <vt:lpstr>Verdana</vt:lpstr>
      <vt:lpstr>Wingdings</vt:lpstr>
      <vt:lpstr>Office</vt:lpstr>
      <vt:lpstr>Pädagogische und praktische Präsentation zur Prävention von beruflichen Hautkrankheiten.   Richtet sich an Lehrpersonen, Ausbildende, Sicherheitsbeauftragte, Arbeitshygieniker/-innen, Ärztinnen und Ärzte.   </vt:lpstr>
      <vt:lpstr>PowerPoint-Präsentation</vt:lpstr>
      <vt:lpstr>Die Haut – ein lebendes Gewebe</vt:lpstr>
      <vt:lpstr>Hautreizung</vt:lpstr>
      <vt:lpstr>Die Hautreizung fördert die Allergie </vt:lpstr>
      <vt:lpstr>Verschiedene Allergien</vt:lpstr>
      <vt:lpstr>Die Immunabwehr</vt:lpstr>
      <vt:lpstr>Die Mechanismen der Kontaktallergie (1)</vt:lpstr>
      <vt:lpstr>Die Mechanismen der Kontaktallergie (2) </vt:lpstr>
      <vt:lpstr>Schweregrade </vt:lpstr>
      <vt:lpstr>Die 2 Arten von Hautreizung </vt:lpstr>
      <vt:lpstr>Kumulative Hautreizung</vt:lpstr>
      <vt:lpstr>Kumulative Hautreizung</vt:lpstr>
      <vt:lpstr>Kumulative Hautreizung</vt:lpstr>
      <vt:lpstr>Kumulative Hautreizung</vt:lpstr>
      <vt:lpstr>Kumulative Hautreizung</vt:lpstr>
      <vt:lpstr>Kumulative Hautreizung</vt:lpstr>
      <vt:lpstr>Kumulative Hautreizung</vt:lpstr>
      <vt:lpstr>Kumulative Hautreizung</vt:lpstr>
      <vt:lpstr>Kumulative Hautreizung</vt:lpstr>
      <vt:lpstr>Prävention</vt:lpstr>
      <vt:lpstr>Prävention</vt:lpstr>
      <vt:lpstr>Handhygiene </vt:lpstr>
      <vt:lpstr>Hautschutz- und Hautpflegecremen</vt:lpstr>
      <vt:lpstr>Hautschutzcreme auftragen</vt:lpstr>
      <vt:lpstr>Bei Hautproblemen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Wüthrich Nicole (WUN)</dc:creator>
  <cp:lastModifiedBy>Glanzmann Andrea (GA1)</cp:lastModifiedBy>
  <cp:revision>15</cp:revision>
  <dcterms:created xsi:type="dcterms:W3CDTF">2020-11-04T06:39:08Z</dcterms:created>
  <dcterms:modified xsi:type="dcterms:W3CDTF">2023-08-11T09:18:00Z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a56758-cff2-477b-bb1d-5b1675037bee_Enabled">
    <vt:lpwstr>true</vt:lpwstr>
  </property>
  <property fmtid="{D5CDD505-2E9C-101B-9397-08002B2CF9AE}" pid="3" name="MSIP_Label_a7a56758-cff2-477b-bb1d-5b1675037bee_SetDate">
    <vt:lpwstr>2023-03-10T13:17:36Z</vt:lpwstr>
  </property>
  <property fmtid="{D5CDD505-2E9C-101B-9397-08002B2CF9AE}" pid="4" name="MSIP_Label_a7a56758-cff2-477b-bb1d-5b1675037bee_Method">
    <vt:lpwstr>Privileged</vt:lpwstr>
  </property>
  <property fmtid="{D5CDD505-2E9C-101B-9397-08002B2CF9AE}" pid="5" name="MSIP_Label_a7a56758-cff2-477b-bb1d-5b1675037bee_Name">
    <vt:lpwstr>Öffentlich</vt:lpwstr>
  </property>
  <property fmtid="{D5CDD505-2E9C-101B-9397-08002B2CF9AE}" pid="6" name="MSIP_Label_a7a56758-cff2-477b-bb1d-5b1675037bee_SiteId">
    <vt:lpwstr>98616167-5668-4e66-acbf-925e81df8b00</vt:lpwstr>
  </property>
  <property fmtid="{D5CDD505-2E9C-101B-9397-08002B2CF9AE}" pid="7" name="MSIP_Label_a7a56758-cff2-477b-bb1d-5b1675037bee_ActionId">
    <vt:lpwstr>0143f2be-de71-47ec-b0dc-4dd90fffb77a</vt:lpwstr>
  </property>
  <property fmtid="{D5CDD505-2E9C-101B-9397-08002B2CF9AE}" pid="8" name="MSIP_Label_a7a56758-cff2-477b-bb1d-5b1675037bee_ContentBits">
    <vt:lpwstr>0</vt:lpwstr>
  </property>
  <property fmtid="{D5CDD505-2E9C-101B-9397-08002B2CF9AE}" pid="9" name="ContentTypeId">
    <vt:lpwstr>0x010100FEE48E0CB41C7E4A8A0CA9109C1A6C13</vt:lpwstr>
  </property>
  <property fmtid="{D5CDD505-2E9C-101B-9397-08002B2CF9AE}" pid="10" name="MediaServiceImageTags">
    <vt:lpwstr/>
  </property>
</Properties>
</file>